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60" r:id="rId2"/>
    <p:sldId id="258" r:id="rId3"/>
    <p:sldId id="262" r:id="rId4"/>
    <p:sldId id="321" r:id="rId5"/>
    <p:sldId id="303" r:id="rId6"/>
    <p:sldId id="322" r:id="rId7"/>
    <p:sldId id="309" r:id="rId8"/>
    <p:sldId id="300" r:id="rId9"/>
    <p:sldId id="304" r:id="rId10"/>
    <p:sldId id="306" r:id="rId11"/>
    <p:sldId id="310" r:id="rId12"/>
    <p:sldId id="314" r:id="rId13"/>
    <p:sldId id="315" r:id="rId14"/>
    <p:sldId id="308" r:id="rId15"/>
    <p:sldId id="316" r:id="rId16"/>
    <p:sldId id="317" r:id="rId17"/>
    <p:sldId id="318" r:id="rId18"/>
    <p:sldId id="320" r:id="rId19"/>
    <p:sldId id="319" r:id="rId20"/>
    <p:sldId id="280" r:id="rId21"/>
  </p:sldIdLst>
  <p:sldSz cx="12192000" cy="6858000"/>
  <p:notesSz cx="6858000" cy="9144000"/>
  <p:embeddedFontLst>
    <p:embeddedFont>
      <p:font typeface="等线" panose="02010600030101010101" pitchFamily="2" charset="-122"/>
      <p:regular r:id="rId23"/>
      <p:bold r:id="rId24"/>
    </p:embeddedFont>
    <p:embeddedFont>
      <p:font typeface="华文细黑" panose="02010600040101010101" pitchFamily="2" charset="-122"/>
      <p:regular r:id="rId25"/>
    </p:embeddedFont>
    <p:embeddedFont>
      <p:font typeface="宋体" panose="02010600030101010101" pitchFamily="2" charset="-122"/>
      <p:regular r:id="rId26"/>
    </p:embeddedFont>
    <p:embeddedFont>
      <p:font typeface="微软雅黑" panose="020B0503020204020204" pitchFamily="34" charset="-122"/>
      <p:regular r:id="rId27"/>
      <p:bold r:id="rId28"/>
    </p:embeddedFont>
    <p:embeddedFont>
      <p:font typeface="微软雅黑" panose="020B0503020204020204" pitchFamily="34" charset="-122"/>
      <p:regular r:id="rId27"/>
      <p:bold r:id="rId28"/>
    </p:embeddedFont>
    <p:embeddedFont>
      <p:font typeface="Arial Narrow" panose="020B0604020202020204" pitchFamily="3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Impact" panose="020B0806030902050204" pitchFamily="34" charset="0"/>
      <p:regular r:id="rId37"/>
    </p:embeddedFont>
    <p:embeddedFont>
      <p:font typeface="SimSong" panose="02020300000000000000" pitchFamily="18" charset="-122"/>
      <p:regular r:id="rId38"/>
      <p:bold r:id="rId3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40">
          <p15:clr>
            <a:srgbClr val="A4A3A4"/>
          </p15:clr>
        </p15:guide>
        <p15:guide id="3" pos="7061">
          <p15:clr>
            <a:srgbClr val="A4A3A4"/>
          </p15:clr>
        </p15:guide>
        <p15:guide id="4" pos="59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40C"/>
    <a:srgbClr val="20517C"/>
    <a:srgbClr val="4EA4DD"/>
    <a:srgbClr val="E8EAE9"/>
    <a:srgbClr val="FFFFFF"/>
    <a:srgbClr val="A5A5A5"/>
    <a:srgbClr val="16A2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05" autoAdjust="0"/>
    <p:restoredTop sz="85766" autoAdjust="0"/>
  </p:normalViewPr>
  <p:slideViewPr>
    <p:cSldViewPr showGuides="1">
      <p:cViewPr varScale="1">
        <p:scale>
          <a:sx n="118" d="100"/>
          <a:sy n="118" d="100"/>
        </p:scale>
        <p:origin x="232" y="392"/>
      </p:cViewPr>
      <p:guideLst>
        <p:guide orient="horz" pos="2159"/>
        <p:guide pos="3840"/>
        <p:guide pos="7061"/>
        <p:guide pos="594"/>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0BA0B-DAEA-4680-AAC1-9E8B91E60633}" type="datetimeFigureOut">
              <a:rPr lang="zh-CN" altLang="en-US" smtClean="0"/>
              <a:t>2023/6/13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7DBA15-3F6E-4149-9019-6609FD57F75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C7DBA15-3F6E-4149-9019-6609FD57F75E}"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C7DBA15-3F6E-4149-9019-6609FD57F75E}"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C7DBA15-3F6E-4149-9019-6609FD57F75E}" type="slidenum">
              <a:rPr lang="zh-CN" altLang="en-US" smtClean="0"/>
              <a:t>4</a:t>
            </a:fld>
            <a:endParaRPr lang="zh-CN" altLang="en-US"/>
          </a:p>
        </p:txBody>
      </p:sp>
    </p:spTree>
    <p:extLst>
      <p:ext uri="{BB962C8B-B14F-4D97-AF65-F5344CB8AC3E}">
        <p14:creationId xmlns:p14="http://schemas.microsoft.com/office/powerpoint/2010/main" val="3969148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7DBA15-3F6E-4149-9019-6609FD57F75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1231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C7DBA15-3F6E-4149-9019-6609FD57F75E}" type="slidenum">
              <a:rPr lang="zh-CN" altLang="en-US" smtClean="0"/>
              <a:t>20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4" name="矩形 3"/>
          <p:cNvSpPr/>
          <p:nvPr userDrawn="1"/>
        </p:nvSpPr>
        <p:spPr>
          <a:xfrm>
            <a:off x="-24680" y="0"/>
            <a:ext cx="12216680" cy="2132856"/>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userDrawn="1"/>
        </p:nvSpPr>
        <p:spPr>
          <a:xfrm>
            <a:off x="-24680" y="5301208"/>
            <a:ext cx="12216680" cy="1556792"/>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KSO_Shape"/>
          <p:cNvSpPr/>
          <p:nvPr userDrawn="1"/>
        </p:nvSpPr>
        <p:spPr bwMode="auto">
          <a:xfrm>
            <a:off x="8040216" y="2564904"/>
            <a:ext cx="3313621" cy="2016224"/>
          </a:xfrm>
          <a:custGeom>
            <a:avLst/>
            <a:gdLst>
              <a:gd name="T0" fmla="*/ 1395067 w 3931"/>
              <a:gd name="T1" fmla="*/ 589725 h 2392"/>
              <a:gd name="T2" fmla="*/ 928365 w 3931"/>
              <a:gd name="T3" fmla="*/ 389484 h 2392"/>
              <a:gd name="T4" fmla="*/ 403040 w 3931"/>
              <a:gd name="T5" fmla="*/ 589725 h 2392"/>
              <a:gd name="T6" fmla="*/ 256480 w 3931"/>
              <a:gd name="T7" fmla="*/ 528782 h 2392"/>
              <a:gd name="T8" fmla="*/ 256480 w 3931"/>
              <a:gd name="T9" fmla="*/ 708403 h 2392"/>
              <a:gd name="T10" fmla="*/ 296326 w 3931"/>
              <a:gd name="T11" fmla="*/ 763389 h 2392"/>
              <a:gd name="T12" fmla="*/ 255564 w 3931"/>
              <a:gd name="T13" fmla="*/ 818375 h 2392"/>
              <a:gd name="T14" fmla="*/ 299074 w 3931"/>
              <a:gd name="T15" fmla="*/ 1011742 h 2392"/>
              <a:gd name="T16" fmla="*/ 170834 w 3931"/>
              <a:gd name="T17" fmla="*/ 1011742 h 2392"/>
              <a:gd name="T18" fmla="*/ 214802 w 3931"/>
              <a:gd name="T19" fmla="*/ 817458 h 2392"/>
              <a:gd name="T20" fmla="*/ 179078 w 3931"/>
              <a:gd name="T21" fmla="*/ 763389 h 2392"/>
              <a:gd name="T22" fmla="*/ 213428 w 3931"/>
              <a:gd name="T23" fmla="*/ 709777 h 2392"/>
              <a:gd name="T24" fmla="*/ 213428 w 3931"/>
              <a:gd name="T25" fmla="*/ 510911 h 2392"/>
              <a:gd name="T26" fmla="*/ 0 w 3931"/>
              <a:gd name="T27" fmla="*/ 421559 h 2392"/>
              <a:gd name="T28" fmla="*/ 938899 w 3931"/>
              <a:gd name="T29" fmla="*/ 0 h 2392"/>
              <a:gd name="T30" fmla="*/ 1800397 w 3931"/>
              <a:gd name="T31" fmla="*/ 427058 h 2392"/>
              <a:gd name="T32" fmla="*/ 1395067 w 3931"/>
              <a:gd name="T33" fmla="*/ 589725 h 2392"/>
              <a:gd name="T34" fmla="*/ 917831 w 3931"/>
              <a:gd name="T35" fmla="*/ 491208 h 2392"/>
              <a:gd name="T36" fmla="*/ 1341481 w 3931"/>
              <a:gd name="T37" fmla="*/ 635088 h 2392"/>
              <a:gd name="T38" fmla="*/ 1341481 w 3931"/>
              <a:gd name="T39" fmla="*/ 983791 h 2392"/>
              <a:gd name="T40" fmla="*/ 896306 w 3931"/>
              <a:gd name="T41" fmla="*/ 1096054 h 2392"/>
              <a:gd name="T42" fmla="*/ 503342 w 3931"/>
              <a:gd name="T43" fmla="*/ 983791 h 2392"/>
              <a:gd name="T44" fmla="*/ 503342 w 3931"/>
              <a:gd name="T45" fmla="*/ 635088 h 2392"/>
              <a:gd name="T46" fmla="*/ 917831 w 3931"/>
              <a:gd name="T47" fmla="*/ 491208 h 2392"/>
              <a:gd name="T48" fmla="*/ 912335 w 3931"/>
              <a:gd name="T49" fmla="*/ 1031904 h 2392"/>
              <a:gd name="T50" fmla="*/ 1254003 w 3931"/>
              <a:gd name="T51" fmla="*/ 946675 h 2392"/>
              <a:gd name="T52" fmla="*/ 912335 w 3931"/>
              <a:gd name="T53" fmla="*/ 860989 h 2392"/>
              <a:gd name="T54" fmla="*/ 571126 w 3931"/>
              <a:gd name="T55" fmla="*/ 946675 h 2392"/>
              <a:gd name="T56" fmla="*/ 912335 w 3931"/>
              <a:gd name="T57" fmla="*/ 1031904 h 23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931" h="2392">
                <a:moveTo>
                  <a:pt x="3046" y="1287"/>
                </a:moveTo>
                <a:cubicBezTo>
                  <a:pt x="3046" y="1287"/>
                  <a:pt x="2618" y="850"/>
                  <a:pt x="2027" y="850"/>
                </a:cubicBezTo>
                <a:cubicBezTo>
                  <a:pt x="1450" y="850"/>
                  <a:pt x="880" y="1287"/>
                  <a:pt x="880" y="1287"/>
                </a:cubicBezTo>
                <a:cubicBezTo>
                  <a:pt x="560" y="1154"/>
                  <a:pt x="560" y="1154"/>
                  <a:pt x="560" y="1154"/>
                </a:cubicBezTo>
                <a:cubicBezTo>
                  <a:pt x="560" y="1546"/>
                  <a:pt x="560" y="1546"/>
                  <a:pt x="560" y="1546"/>
                </a:cubicBezTo>
                <a:cubicBezTo>
                  <a:pt x="610" y="1563"/>
                  <a:pt x="647" y="1610"/>
                  <a:pt x="647" y="1666"/>
                </a:cubicBezTo>
                <a:cubicBezTo>
                  <a:pt x="647" y="1723"/>
                  <a:pt x="609" y="1769"/>
                  <a:pt x="558" y="1786"/>
                </a:cubicBezTo>
                <a:cubicBezTo>
                  <a:pt x="653" y="2208"/>
                  <a:pt x="653" y="2208"/>
                  <a:pt x="653" y="2208"/>
                </a:cubicBezTo>
                <a:cubicBezTo>
                  <a:pt x="373" y="2208"/>
                  <a:pt x="373" y="2208"/>
                  <a:pt x="373" y="2208"/>
                </a:cubicBezTo>
                <a:cubicBezTo>
                  <a:pt x="469" y="1784"/>
                  <a:pt x="469" y="1784"/>
                  <a:pt x="469" y="1784"/>
                </a:cubicBezTo>
                <a:cubicBezTo>
                  <a:pt x="423" y="1764"/>
                  <a:pt x="391" y="1719"/>
                  <a:pt x="391" y="1666"/>
                </a:cubicBezTo>
                <a:cubicBezTo>
                  <a:pt x="391" y="1614"/>
                  <a:pt x="422" y="1570"/>
                  <a:pt x="466" y="1549"/>
                </a:cubicBezTo>
                <a:cubicBezTo>
                  <a:pt x="466" y="1115"/>
                  <a:pt x="466" y="1115"/>
                  <a:pt x="466" y="1115"/>
                </a:cubicBezTo>
                <a:cubicBezTo>
                  <a:pt x="0" y="920"/>
                  <a:pt x="0" y="920"/>
                  <a:pt x="0" y="920"/>
                </a:cubicBezTo>
                <a:cubicBezTo>
                  <a:pt x="2050" y="0"/>
                  <a:pt x="2050" y="0"/>
                  <a:pt x="2050" y="0"/>
                </a:cubicBezTo>
                <a:cubicBezTo>
                  <a:pt x="3931" y="932"/>
                  <a:pt x="3931" y="932"/>
                  <a:pt x="3931" y="932"/>
                </a:cubicBezTo>
                <a:lnTo>
                  <a:pt x="3046" y="1287"/>
                </a:lnTo>
                <a:close/>
                <a:moveTo>
                  <a:pt x="2004" y="1072"/>
                </a:moveTo>
                <a:cubicBezTo>
                  <a:pt x="2598" y="1072"/>
                  <a:pt x="2929" y="1386"/>
                  <a:pt x="2929" y="1386"/>
                </a:cubicBezTo>
                <a:cubicBezTo>
                  <a:pt x="2929" y="2147"/>
                  <a:pt x="2929" y="2147"/>
                  <a:pt x="2929" y="2147"/>
                </a:cubicBezTo>
                <a:cubicBezTo>
                  <a:pt x="2929" y="2147"/>
                  <a:pt x="2586" y="2392"/>
                  <a:pt x="1957" y="2392"/>
                </a:cubicBezTo>
                <a:cubicBezTo>
                  <a:pt x="1328" y="2392"/>
                  <a:pt x="1099" y="2147"/>
                  <a:pt x="1099" y="2147"/>
                </a:cubicBezTo>
                <a:cubicBezTo>
                  <a:pt x="1099" y="1386"/>
                  <a:pt x="1099" y="1386"/>
                  <a:pt x="1099" y="1386"/>
                </a:cubicBezTo>
                <a:cubicBezTo>
                  <a:pt x="1099" y="1386"/>
                  <a:pt x="1410" y="1072"/>
                  <a:pt x="2004" y="1072"/>
                </a:cubicBezTo>
                <a:close/>
                <a:moveTo>
                  <a:pt x="1992" y="2252"/>
                </a:moveTo>
                <a:cubicBezTo>
                  <a:pt x="2404" y="2252"/>
                  <a:pt x="2738" y="2168"/>
                  <a:pt x="2738" y="2066"/>
                </a:cubicBezTo>
                <a:cubicBezTo>
                  <a:pt x="2738" y="1963"/>
                  <a:pt x="2404" y="1879"/>
                  <a:pt x="1992" y="1879"/>
                </a:cubicBezTo>
                <a:cubicBezTo>
                  <a:pt x="1581" y="1879"/>
                  <a:pt x="1247" y="1963"/>
                  <a:pt x="1247" y="2066"/>
                </a:cubicBezTo>
                <a:cubicBezTo>
                  <a:pt x="1247" y="2168"/>
                  <a:pt x="1581" y="2252"/>
                  <a:pt x="1992" y="2252"/>
                </a:cubicBezTo>
                <a:close/>
              </a:path>
            </a:pathLst>
          </a:custGeom>
          <a:solidFill>
            <a:srgbClr val="20517C"/>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6" name="文本占位符 145"/>
          <p:cNvSpPr>
            <a:spLocks noGrp="1"/>
          </p:cNvSpPr>
          <p:nvPr>
            <p:ph type="body" sz="quarter" idx="10" hasCustomPrompt="1"/>
          </p:nvPr>
        </p:nvSpPr>
        <p:spPr>
          <a:xfrm>
            <a:off x="839416" y="2924944"/>
            <a:ext cx="6549312" cy="808633"/>
          </a:xfrm>
          <a:prstGeom prst="rect">
            <a:avLst/>
          </a:prstGeom>
        </p:spPr>
        <p:txBody>
          <a:bodyPr/>
          <a:lstStyle>
            <a:lvl1pPr marL="0" indent="0" algn="l">
              <a:buNone/>
              <a:defRPr sz="48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毕业论文答辩</a:t>
            </a:r>
            <a:r>
              <a:rPr lang="en-US" altLang="zh-CN" dirty="0"/>
              <a:t>PPT</a:t>
            </a:r>
            <a:r>
              <a:rPr lang="zh-CN" altLang="en-US" dirty="0"/>
              <a:t>模板</a:t>
            </a:r>
          </a:p>
        </p:txBody>
      </p:sp>
      <p:sp>
        <p:nvSpPr>
          <p:cNvPr id="149" name="文本占位符 148"/>
          <p:cNvSpPr>
            <a:spLocks noGrp="1"/>
          </p:cNvSpPr>
          <p:nvPr>
            <p:ph type="body" sz="quarter" idx="11" hasCustomPrompt="1"/>
          </p:nvPr>
        </p:nvSpPr>
        <p:spPr>
          <a:xfrm>
            <a:off x="839470" y="3959225"/>
            <a:ext cx="3522345" cy="502920"/>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学院：</a:t>
            </a:r>
          </a:p>
        </p:txBody>
      </p:sp>
      <p:sp>
        <p:nvSpPr>
          <p:cNvPr id="150" name="文本占位符 148"/>
          <p:cNvSpPr>
            <a:spLocks noGrp="1"/>
          </p:cNvSpPr>
          <p:nvPr>
            <p:ph type="body" sz="quarter" idx="12" hasCustomPrompt="1"/>
          </p:nvPr>
        </p:nvSpPr>
        <p:spPr>
          <a:xfrm>
            <a:off x="4362537" y="3958958"/>
            <a:ext cx="3389647"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专业：</a:t>
            </a:r>
          </a:p>
        </p:txBody>
      </p:sp>
      <p:sp>
        <p:nvSpPr>
          <p:cNvPr id="151" name="文本占位符 148"/>
          <p:cNvSpPr>
            <a:spLocks noGrp="1"/>
          </p:cNvSpPr>
          <p:nvPr>
            <p:ph type="body" sz="quarter" idx="13" hasCustomPrompt="1"/>
          </p:nvPr>
        </p:nvSpPr>
        <p:spPr>
          <a:xfrm>
            <a:off x="6717772" y="5950099"/>
            <a:ext cx="2618588" cy="503237"/>
          </a:xfrm>
          <a:prstGeom prst="rect">
            <a:avLst/>
          </a:prstGeom>
        </p:spPr>
        <p:txBody>
          <a:bodyPr/>
          <a:lstStyle>
            <a:lvl1pPr>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答辩人：小9</a:t>
            </a:r>
          </a:p>
        </p:txBody>
      </p:sp>
      <p:sp>
        <p:nvSpPr>
          <p:cNvPr id="152" name="文本占位符 148"/>
          <p:cNvSpPr>
            <a:spLocks noGrp="1"/>
          </p:cNvSpPr>
          <p:nvPr>
            <p:ph type="body" sz="quarter" idx="14" hasCustomPrompt="1"/>
          </p:nvPr>
        </p:nvSpPr>
        <p:spPr>
          <a:xfrm>
            <a:off x="9208770" y="5949950"/>
            <a:ext cx="2983230" cy="502920"/>
          </a:xfrm>
          <a:prstGeom prst="rect">
            <a:avLst/>
          </a:prstGeom>
        </p:spPr>
        <p:txBody>
          <a:bodyPr/>
          <a:lstStyle>
            <a:lvl1pPr marL="0" indent="0">
              <a:buNone/>
              <a:defRPr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指导老师：985高校</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矩形 2"/>
          <p:cNvSpPr/>
          <p:nvPr userDrawn="1"/>
        </p:nvSpPr>
        <p:spPr>
          <a:xfrm>
            <a:off x="0" y="0"/>
            <a:ext cx="3359696" cy="685800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623392" y="836712"/>
            <a:ext cx="2003884" cy="1015663"/>
          </a:xfrm>
          <a:prstGeom prst="rect">
            <a:avLst/>
          </a:prstGeom>
          <a:noFill/>
        </p:spPr>
        <p:txBody>
          <a:bodyPr wrap="square" rtlCol="0">
            <a:spAutoFit/>
          </a:bodyPr>
          <a:lstStyle/>
          <a:p>
            <a:pPr algn="dist"/>
            <a:r>
              <a:rPr lang="zh-CN" altLang="en-US" sz="6000" b="0" dirty="0">
                <a:solidFill>
                  <a:schemeClr val="bg1"/>
                </a:solidFill>
                <a:latin typeface="微软雅黑" panose="020B0503020204020204" pitchFamily="34" charset="-122"/>
                <a:ea typeface="微软雅黑" panose="020B0503020204020204" pitchFamily="34" charset="-122"/>
              </a:rPr>
              <a:t>目录</a:t>
            </a:r>
          </a:p>
        </p:txBody>
      </p:sp>
      <p:sp>
        <p:nvSpPr>
          <p:cNvPr id="55" name="文本框 54"/>
          <p:cNvSpPr txBox="1"/>
          <p:nvPr userDrawn="1"/>
        </p:nvSpPr>
        <p:spPr>
          <a:xfrm>
            <a:off x="830161" y="1852375"/>
            <a:ext cx="1590346" cy="461665"/>
          </a:xfrm>
          <a:prstGeom prst="rect">
            <a:avLst/>
          </a:prstGeom>
          <a:noFill/>
        </p:spPr>
        <p:txBody>
          <a:bodyPr wrap="square" rtlCol="0">
            <a:spAutoFit/>
          </a:bodyPr>
          <a:lstStyle/>
          <a:p>
            <a:pPr algn="dist"/>
            <a:r>
              <a:rPr lang="en-US" altLang="zh-CN" sz="2400" b="0" dirty="0">
                <a:solidFill>
                  <a:schemeClr val="bg1"/>
                </a:solidFill>
                <a:latin typeface="华文细黑" panose="02010600040101010101" pitchFamily="2" charset="-122"/>
                <a:ea typeface="华文细黑" panose="02010600040101010101" pitchFamily="2" charset="-122"/>
              </a:rPr>
              <a:t>contents</a:t>
            </a:r>
            <a:endParaRPr lang="zh-CN" altLang="en-US" sz="2400" b="0" dirty="0">
              <a:solidFill>
                <a:schemeClr val="bg1"/>
              </a:solidFill>
              <a:latin typeface="华文细黑" panose="02010600040101010101" pitchFamily="2" charset="-122"/>
              <a:ea typeface="华文细黑" panose="02010600040101010101" pitchFamily="2" charset="-122"/>
            </a:endParaRPr>
          </a:p>
        </p:txBody>
      </p:sp>
      <p:sp>
        <p:nvSpPr>
          <p:cNvPr id="56" name="文本占位符 148"/>
          <p:cNvSpPr>
            <a:spLocks noGrp="1"/>
          </p:cNvSpPr>
          <p:nvPr>
            <p:ph type="body" sz="quarter" idx="11" hasCustomPrompt="1"/>
          </p:nvPr>
        </p:nvSpPr>
        <p:spPr>
          <a:xfrm>
            <a:off x="5159896"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
        <p:nvSpPr>
          <p:cNvPr id="57" name="文本占位符 148"/>
          <p:cNvSpPr>
            <a:spLocks noGrp="1"/>
          </p:cNvSpPr>
          <p:nvPr>
            <p:ph type="body" sz="quarter" idx="12" hasCustomPrompt="1"/>
          </p:nvPr>
        </p:nvSpPr>
        <p:spPr>
          <a:xfrm>
            <a:off x="5159896" y="2650071"/>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02</a:t>
            </a:r>
            <a:endParaRPr lang="zh-CN" altLang="en-US" dirty="0"/>
          </a:p>
        </p:txBody>
      </p:sp>
      <p:sp>
        <p:nvSpPr>
          <p:cNvPr id="58" name="文本占位符 148"/>
          <p:cNvSpPr>
            <a:spLocks noGrp="1"/>
          </p:cNvSpPr>
          <p:nvPr>
            <p:ph type="body" sz="quarter" idx="13" hasCustomPrompt="1"/>
          </p:nvPr>
        </p:nvSpPr>
        <p:spPr>
          <a:xfrm>
            <a:off x="5159896" y="341467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03</a:t>
            </a:r>
            <a:endParaRPr lang="zh-CN" altLang="en-US" dirty="0"/>
          </a:p>
        </p:txBody>
      </p:sp>
      <p:sp>
        <p:nvSpPr>
          <p:cNvPr id="59" name="文本占位符 148"/>
          <p:cNvSpPr>
            <a:spLocks noGrp="1"/>
          </p:cNvSpPr>
          <p:nvPr>
            <p:ph type="body" sz="quarter" idx="14" hasCustomPrompt="1"/>
          </p:nvPr>
        </p:nvSpPr>
        <p:spPr>
          <a:xfrm>
            <a:off x="5159896" y="417927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04</a:t>
            </a:r>
            <a:endParaRPr lang="zh-CN" altLang="en-US" dirty="0"/>
          </a:p>
        </p:txBody>
      </p:sp>
      <p:sp>
        <p:nvSpPr>
          <p:cNvPr id="60" name="文本占位符 148"/>
          <p:cNvSpPr>
            <a:spLocks noGrp="1"/>
          </p:cNvSpPr>
          <p:nvPr>
            <p:ph type="body" sz="quarter" idx="15" hasCustomPrompt="1"/>
          </p:nvPr>
        </p:nvSpPr>
        <p:spPr>
          <a:xfrm>
            <a:off x="5159896" y="49438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05</a:t>
            </a:r>
            <a:endParaRPr lang="zh-CN" altLang="en-US" dirty="0"/>
          </a:p>
        </p:txBody>
      </p:sp>
      <p:sp>
        <p:nvSpPr>
          <p:cNvPr id="61" name="文本占位符 148"/>
          <p:cNvSpPr>
            <a:spLocks noGrp="1"/>
          </p:cNvSpPr>
          <p:nvPr>
            <p:ph type="body" sz="quarter" idx="16" hasCustomPrompt="1"/>
          </p:nvPr>
        </p:nvSpPr>
        <p:spPr>
          <a:xfrm>
            <a:off x="5159896" y="57084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06</a:t>
            </a:r>
            <a:endParaRPr lang="zh-CN" altLang="en-US" dirty="0"/>
          </a:p>
        </p:txBody>
      </p:sp>
      <p:cxnSp>
        <p:nvCxnSpPr>
          <p:cNvPr id="16" name="直接连接符 15"/>
          <p:cNvCxnSpPr/>
          <p:nvPr userDrawn="1"/>
        </p:nvCxnSpPr>
        <p:spPr>
          <a:xfrm flipH="1">
            <a:off x="6672064" y="193587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6672064" y="2731007"/>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6672064" y="348586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6672064" y="42504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6672064" y="5015066"/>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6672064" y="58052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sp>
        <p:nvSpPr>
          <p:cNvPr id="67" name="文本占位符 148"/>
          <p:cNvSpPr>
            <a:spLocks noGrp="1"/>
          </p:cNvSpPr>
          <p:nvPr>
            <p:ph type="body" sz="quarter" idx="17" hasCustomPrompt="1"/>
          </p:nvPr>
        </p:nvSpPr>
        <p:spPr>
          <a:xfrm>
            <a:off x="7392144"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68" name="文本占位符 148"/>
          <p:cNvSpPr>
            <a:spLocks noGrp="1"/>
          </p:cNvSpPr>
          <p:nvPr>
            <p:ph type="body" sz="quarter" idx="18" hasCustomPrompt="1"/>
          </p:nvPr>
        </p:nvSpPr>
        <p:spPr>
          <a:xfrm>
            <a:off x="7392144" y="2656557"/>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研究思路与方法</a:t>
            </a:r>
          </a:p>
        </p:txBody>
      </p:sp>
      <p:sp>
        <p:nvSpPr>
          <p:cNvPr id="69" name="文本占位符 148"/>
          <p:cNvSpPr>
            <a:spLocks noGrp="1"/>
          </p:cNvSpPr>
          <p:nvPr>
            <p:ph type="body" sz="quarter" idx="19" hasCustomPrompt="1"/>
          </p:nvPr>
        </p:nvSpPr>
        <p:spPr>
          <a:xfrm>
            <a:off x="7392144" y="341141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研究难点</a:t>
            </a:r>
          </a:p>
        </p:txBody>
      </p:sp>
      <p:sp>
        <p:nvSpPr>
          <p:cNvPr id="70" name="文本占位符 148"/>
          <p:cNvSpPr>
            <a:spLocks noGrp="1"/>
          </p:cNvSpPr>
          <p:nvPr>
            <p:ph type="body" sz="quarter" idx="20" hasCustomPrompt="1"/>
          </p:nvPr>
        </p:nvSpPr>
        <p:spPr>
          <a:xfrm>
            <a:off x="7392144" y="417950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研究数据</a:t>
            </a:r>
          </a:p>
        </p:txBody>
      </p:sp>
      <p:sp>
        <p:nvSpPr>
          <p:cNvPr id="71" name="文本占位符 148"/>
          <p:cNvSpPr>
            <a:spLocks noGrp="1"/>
          </p:cNvSpPr>
          <p:nvPr>
            <p:ph type="body" sz="quarter" idx="21" hasCustomPrompt="1"/>
          </p:nvPr>
        </p:nvSpPr>
        <p:spPr>
          <a:xfrm>
            <a:off x="7392144" y="495667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研究应用与成果</a:t>
            </a:r>
          </a:p>
        </p:txBody>
      </p:sp>
      <p:sp>
        <p:nvSpPr>
          <p:cNvPr id="72" name="文本占位符 148"/>
          <p:cNvSpPr>
            <a:spLocks noGrp="1"/>
          </p:cNvSpPr>
          <p:nvPr>
            <p:ph type="body" sz="quarter" idx="22" hasCustomPrompt="1"/>
          </p:nvPr>
        </p:nvSpPr>
        <p:spPr>
          <a:xfrm>
            <a:off x="7392144" y="570914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研究结论</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chemeClr val="tx1">
                    <a:lumMod val="85000"/>
                    <a:lumOff val="15000"/>
                  </a:schemeClr>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5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20517C"/>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57" name="矩形 56"/>
          <p:cNvSpPr/>
          <p:nvPr userDrawn="1"/>
        </p:nvSpPr>
        <p:spPr>
          <a:xfrm>
            <a:off x="-24680" y="0"/>
            <a:ext cx="12216680" cy="126876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24680" y="5661248"/>
            <a:ext cx="12216680" cy="119564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内容页3">
    <p:bg>
      <p:bgPr>
        <a:noFill/>
        <a:effectLst/>
      </p:bgPr>
    </p:bg>
    <p:spTree>
      <p:nvGrpSpPr>
        <p:cNvPr id="1" name=""/>
        <p:cNvGrpSpPr/>
        <p:nvPr/>
      </p:nvGrpSpPr>
      <p:grpSpPr>
        <a:xfrm>
          <a:off x="0" y="0"/>
          <a:ext cx="0" cy="0"/>
          <a:chOff x="0" y="0"/>
          <a:chExt cx="0" cy="0"/>
        </a:xfrm>
      </p:grpSpPr>
      <p:sp>
        <p:nvSpPr>
          <p:cNvPr id="60" name="矩形 59"/>
          <p:cNvSpPr/>
          <p:nvPr userDrawn="1"/>
        </p:nvSpPr>
        <p:spPr>
          <a:xfrm>
            <a:off x="-24680" y="0"/>
            <a:ext cx="12216680" cy="1124744"/>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占位符 6"/>
          <p:cNvSpPr>
            <a:spLocks noGrp="1"/>
          </p:cNvSpPr>
          <p:nvPr>
            <p:ph type="body" sz="quarter" idx="10" hasCustomPrompt="1"/>
          </p:nvPr>
        </p:nvSpPr>
        <p:spPr>
          <a:xfrm>
            <a:off x="459944" y="278936"/>
            <a:ext cx="864096" cy="1008063"/>
          </a:xfrm>
          <a:prstGeom prst="rect">
            <a:avLst/>
          </a:prstGeom>
        </p:spPr>
        <p:txBody>
          <a:bodyPr/>
          <a:lstStyle>
            <a:lvl1pPr marL="0" indent="0" algn="dist">
              <a:buNone/>
              <a:defRPr sz="48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437592" y="348250"/>
            <a:ext cx="4586400" cy="496824"/>
          </a:xfrm>
          <a:prstGeom prst="rect">
            <a:avLst/>
          </a:prstGeom>
        </p:spPr>
        <p:txBody>
          <a:bodyPr/>
          <a:lstStyle>
            <a:lvl1pPr marL="0" indent="0" algn="l">
              <a:buNone/>
              <a:defRPr sz="4000" baseline="0">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cxnSp>
        <p:nvCxnSpPr>
          <p:cNvPr id="64" name="直接连接符 63"/>
          <p:cNvCxnSpPr/>
          <p:nvPr userDrawn="1"/>
        </p:nvCxnSpPr>
        <p:spPr>
          <a:xfrm flipH="1">
            <a:off x="1102301" y="407372"/>
            <a:ext cx="307464" cy="484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内容页3">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内容页3">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E6959FC-678F-43C1-A1F1-E503ED09ED59}"/>
              </a:ext>
            </a:extLst>
          </p:cNvPr>
          <p:cNvSpPr>
            <a:spLocks noGrp="1"/>
          </p:cNvSpPr>
          <p:nvPr>
            <p:ph type="dt" sz="half" idx="10"/>
          </p:nvPr>
        </p:nvSpPr>
        <p:spPr/>
        <p:txBody>
          <a:bodyPr/>
          <a:lstStyle/>
          <a:p>
            <a:fld id="{8C910B9D-9C44-452C-A27E-7C9F8AC48E7F}" type="datetimeFigureOut">
              <a:rPr lang="zh-CN" altLang="en-US" smtClean="0"/>
              <a:t>2023/6/13</a:t>
            </a:fld>
            <a:endParaRPr lang="zh-CN" altLang="en-US"/>
          </a:p>
        </p:txBody>
      </p:sp>
      <p:sp>
        <p:nvSpPr>
          <p:cNvPr id="4" name="页脚占位符 3">
            <a:extLst>
              <a:ext uri="{FF2B5EF4-FFF2-40B4-BE49-F238E27FC236}">
                <a16:creationId xmlns:a16="http://schemas.microsoft.com/office/drawing/2014/main" id="{0CC05753-C540-4E1B-B25B-9E67E6BAF69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A5F25AF-9720-4934-816E-856432376513}"/>
              </a:ext>
            </a:extLst>
          </p:cNvPr>
          <p:cNvSpPr>
            <a:spLocks noGrp="1"/>
          </p:cNvSpPr>
          <p:nvPr>
            <p:ph type="sldNum" sz="quarter" idx="12"/>
          </p:nvPr>
        </p:nvSpPr>
        <p:spPr/>
        <p:txBody>
          <a:bodyPr/>
          <a:lstStyle/>
          <a:p>
            <a:fld id="{63F934B9-17F6-4007-90F9-BF1830FBEB4B}" type="slidenum">
              <a:rPr lang="zh-CN" altLang="en-US" smtClean="0"/>
              <a:t>‹#›</a:t>
            </a:fld>
            <a:endParaRPr lang="zh-CN" altLang="en-US"/>
          </a:p>
        </p:txBody>
      </p:sp>
    </p:spTree>
    <p:extLst>
      <p:ext uri="{BB962C8B-B14F-4D97-AF65-F5344CB8AC3E}">
        <p14:creationId xmlns:p14="http://schemas.microsoft.com/office/powerpoint/2010/main" val="1519498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30.sv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43.sv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46.sv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blip>
          <a:srcRect/>
        </a:blip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57359" y="2471689"/>
            <a:ext cx="8208912" cy="1150528"/>
          </a:xfrm>
        </p:spPr>
        <p:txBody>
          <a:bodyPr/>
          <a:lstStyle/>
          <a:p>
            <a:pPr algn="ctr"/>
            <a:r>
              <a:rPr lang="zh-CN" altLang="zh-CN" sz="4200" dirty="0"/>
              <a:t>二层网络协议仿真工具设计与实现 </a:t>
            </a:r>
            <a:endParaRPr lang="zh-CN" altLang="en-US" sz="4200" dirty="0"/>
          </a:p>
          <a:p>
            <a:endParaRPr lang="zh-CN" altLang="en-US" dirty="0"/>
          </a:p>
        </p:txBody>
      </p:sp>
      <p:sp>
        <p:nvSpPr>
          <p:cNvPr id="3" name="文本占位符 2"/>
          <p:cNvSpPr>
            <a:spLocks noGrp="1"/>
          </p:cNvSpPr>
          <p:nvPr>
            <p:ph type="body" sz="quarter" idx="11"/>
          </p:nvPr>
        </p:nvSpPr>
        <p:spPr/>
        <p:txBody>
          <a:bodyPr/>
          <a:lstStyle/>
          <a:p>
            <a:pPr marL="0" indent="0">
              <a:buNone/>
            </a:pPr>
            <a:r>
              <a:rPr lang="zh-CN" altLang="en-US" dirty="0"/>
              <a:t>学院：</a:t>
            </a:r>
            <a:r>
              <a:rPr lang="zh-CN" altLang="zh-CN" dirty="0"/>
              <a:t>电子与信息学部 </a:t>
            </a:r>
            <a:endParaRPr lang="zh-CN" altLang="en-US" dirty="0"/>
          </a:p>
          <a:p>
            <a:pPr marL="0" indent="0">
              <a:buNone/>
            </a:pPr>
            <a:endParaRPr lang="zh-CN" altLang="en-US" dirty="0"/>
          </a:p>
        </p:txBody>
      </p:sp>
      <p:sp>
        <p:nvSpPr>
          <p:cNvPr id="4" name="文本占位符 3"/>
          <p:cNvSpPr>
            <a:spLocks noGrp="1"/>
          </p:cNvSpPr>
          <p:nvPr>
            <p:ph type="body" sz="quarter" idx="12"/>
          </p:nvPr>
        </p:nvSpPr>
        <p:spPr>
          <a:xfrm>
            <a:off x="4362537" y="3958958"/>
            <a:ext cx="3821695" cy="503237"/>
          </a:xfrm>
        </p:spPr>
        <p:txBody>
          <a:bodyPr/>
          <a:lstStyle/>
          <a:p>
            <a:pPr marL="0" indent="0">
              <a:buNone/>
            </a:pPr>
            <a:r>
              <a:rPr lang="zh-CN" altLang="en-US" dirty="0"/>
              <a:t>专业：计算机科学与技术</a:t>
            </a:r>
          </a:p>
        </p:txBody>
      </p:sp>
      <p:sp>
        <p:nvSpPr>
          <p:cNvPr id="5" name="文本占位符 4"/>
          <p:cNvSpPr>
            <a:spLocks noGrp="1"/>
          </p:cNvSpPr>
          <p:nvPr>
            <p:ph type="body" sz="quarter" idx="13"/>
          </p:nvPr>
        </p:nvSpPr>
        <p:spPr>
          <a:xfrm>
            <a:off x="6384397" y="5949464"/>
            <a:ext cx="3050636" cy="503237"/>
          </a:xfrm>
        </p:spPr>
        <p:txBody>
          <a:bodyPr/>
          <a:lstStyle/>
          <a:p>
            <a:pPr marL="0" indent="0">
              <a:buNone/>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答辩人：</a:t>
            </a:r>
            <a:r>
              <a:rPr lang="zh-CN" altLang="en-US" dirty="0"/>
              <a:t>叶文</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占位符 5"/>
          <p:cNvSpPr>
            <a:spLocks noGrp="1"/>
          </p:cNvSpPr>
          <p:nvPr>
            <p:ph type="body" sz="quarter" idx="14"/>
          </p:nvPr>
        </p:nvSpPr>
        <p:spPr>
          <a:xfrm>
            <a:off x="8904312" y="5949781"/>
            <a:ext cx="3009265" cy="502920"/>
          </a:xfrm>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指导老师：</a:t>
            </a:r>
            <a:r>
              <a:rPr lang="zh-CN" altLang="zh-CN" dirty="0"/>
              <a:t>张鹏</a:t>
            </a:r>
            <a:r>
              <a:rPr lang="zh-CN" altLang="en-US" dirty="0"/>
              <a:t>教授</a:t>
            </a:r>
            <a:r>
              <a:rPr lang="zh-CN" altLang="zh-CN" dirty="0"/>
              <a:t> </a:t>
            </a:r>
            <a:endParaRPr lang="zh-CN"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descr="校徽校名白色"/>
          <p:cNvPicPr>
            <a:picLocks noChangeAspect="1"/>
          </p:cNvPicPr>
          <p:nvPr/>
        </p:nvPicPr>
        <p:blipFill>
          <a:blip r:embed="rId4"/>
          <a:stretch>
            <a:fillRect/>
          </a:stretch>
        </p:blipFill>
        <p:spPr>
          <a:xfrm>
            <a:off x="551815" y="260350"/>
            <a:ext cx="5633085" cy="15087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000"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childTnLst>
                                </p:cTn>
                              </p:par>
                              <p:par>
                                <p:cTn id="8" presetID="10" presetClass="entr" presetSubtype="0" fill="hold" grpId="0" nodeType="withEffect">
                                  <p:stCondLst>
                                    <p:cond delay="0"/>
                                  </p:stCondLst>
                                  <p:childTnLst>
                                    <p:set>
                                      <p:cBhvr>
                                        <p:cTn id="9" dur="1000"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0" nodeType="withEffect">
                                  <p:stCondLst>
                                    <p:cond delay="0"/>
                                  </p:stCondLst>
                                  <p:childTnLst>
                                    <p:set>
                                      <p:cBhvr>
                                        <p:cTn id="12" dur="1000"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childTnLst>
                                </p:cTn>
                              </p:par>
                              <p:par>
                                <p:cTn id="14" presetID="10" presetClass="entr" presetSubtype="0" fill="hold" grpId="0" nodeType="withEffect">
                                  <p:stCondLst>
                                    <p:cond delay="0"/>
                                  </p:stCondLst>
                                  <p:childTnLst>
                                    <p:set>
                                      <p:cBhvr>
                                        <p:cTn id="15" dur="1000" fill="hold">
                                          <p:stCondLst>
                                            <p:cond delay="0"/>
                                          </p:stCondLst>
                                        </p:cTn>
                                        <p:tgtEl>
                                          <p:spTgt spid="5">
                                            <p:txEl>
                                              <p:pRg st="0" end="0"/>
                                            </p:txEl>
                                          </p:spTgt>
                                        </p:tgtEl>
                                        <p:attrNameLst>
                                          <p:attrName>style.visibility</p:attrName>
                                        </p:attrNameLst>
                                      </p:cBhvr>
                                      <p:to>
                                        <p:strVal val="visible"/>
                                      </p:to>
                                    </p:set>
                                    <p:animEffect transition="in" filter="fade">
                                      <p:cBhvr>
                                        <p:cTn id="16" dur="1000"/>
                                        <p:tgtEl>
                                          <p:spTgt spid="5">
                                            <p:txEl>
                                              <p:pRg st="0" end="0"/>
                                            </p:txEl>
                                          </p:spTgt>
                                        </p:tgtEl>
                                      </p:cBhvr>
                                    </p:animEffect>
                                  </p:childTnLst>
                                </p:cTn>
                              </p:par>
                              <p:par>
                                <p:cTn id="17" presetID="10" presetClass="entr" presetSubtype="0" fill="hold" grpId="0" nodeType="withEffect">
                                  <p:stCondLst>
                                    <p:cond delay="0"/>
                                  </p:stCondLst>
                                  <p:childTnLst>
                                    <p:set>
                                      <p:cBhvr>
                                        <p:cTn id="18" dur="1000" fill="hold">
                                          <p:stCondLst>
                                            <p:cond delay="0"/>
                                          </p:stCondLst>
                                        </p:cTn>
                                        <p:tgtEl>
                                          <p:spTgt spid="6">
                                            <p:txEl>
                                              <p:pRg st="0" end="0"/>
                                            </p:txEl>
                                          </p:spTgt>
                                        </p:tgtEl>
                                        <p:attrNameLst>
                                          <p:attrName>style.visibility</p:attrName>
                                        </p:attrNameLst>
                                      </p:cBhvr>
                                      <p:to>
                                        <p:strVal val="visible"/>
                                      </p:to>
                                    </p:set>
                                    <p:animEffect transition="in" filter="fade">
                                      <p:cBhvr>
                                        <p:cTn id="19" dur="1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D01ACF7-0591-5D68-3553-FCACAE511C7F}"/>
              </a:ext>
            </a:extLst>
          </p:cNvPr>
          <p:cNvSpPr txBox="1"/>
          <p:nvPr/>
        </p:nvSpPr>
        <p:spPr>
          <a:xfrm>
            <a:off x="0" y="1236162"/>
            <a:ext cx="1723549" cy="461665"/>
          </a:xfrm>
          <a:prstGeom prst="rect">
            <a:avLst/>
          </a:prstGeom>
          <a:noFill/>
        </p:spPr>
        <p:txBody>
          <a:bodyPr wrap="none" rtlCol="0">
            <a:spAutoFit/>
          </a:bodyPr>
          <a:lstStyle/>
          <a:p>
            <a:r>
              <a:rPr kumimoji="1" lang="zh-CN" altLang="en-US" sz="2400" dirty="0"/>
              <a:t>角色向量：</a:t>
            </a:r>
          </a:p>
        </p:txBody>
      </p:sp>
      <p:graphicFrame>
        <p:nvGraphicFramePr>
          <p:cNvPr id="6" name="表格 5">
            <a:extLst>
              <a:ext uri="{FF2B5EF4-FFF2-40B4-BE49-F238E27FC236}">
                <a16:creationId xmlns:a16="http://schemas.microsoft.com/office/drawing/2014/main" id="{24A16FA4-BFE0-B4F7-AAEC-A9474B19211D}"/>
              </a:ext>
            </a:extLst>
          </p:cNvPr>
          <p:cNvGraphicFramePr>
            <a:graphicFrameLocks noGrp="1"/>
          </p:cNvGraphicFramePr>
          <p:nvPr>
            <p:extLst>
              <p:ext uri="{D42A27DB-BD31-4B8C-83A1-F6EECF244321}">
                <p14:modId xmlns:p14="http://schemas.microsoft.com/office/powerpoint/2010/main" val="2469704639"/>
              </p:ext>
            </p:extLst>
          </p:nvPr>
        </p:nvGraphicFramePr>
        <p:xfrm>
          <a:off x="66899" y="1901117"/>
          <a:ext cx="5165006" cy="521475"/>
        </p:xfrm>
        <a:graphic>
          <a:graphicData uri="http://schemas.openxmlformats.org/drawingml/2006/table">
            <a:tbl>
              <a:tblPr firstRow="1" bandRow="1">
                <a:tableStyleId>{22838BEF-8BB2-4498-84A7-C5851F593DF1}</a:tableStyleId>
              </a:tblPr>
              <a:tblGrid>
                <a:gridCol w="1493072">
                  <a:extLst>
                    <a:ext uri="{9D8B030D-6E8A-4147-A177-3AD203B41FA5}">
                      <a16:colId xmlns:a16="http://schemas.microsoft.com/office/drawing/2014/main" val="1733822690"/>
                    </a:ext>
                  </a:extLst>
                </a:gridCol>
                <a:gridCol w="1880747">
                  <a:extLst>
                    <a:ext uri="{9D8B030D-6E8A-4147-A177-3AD203B41FA5}">
                      <a16:colId xmlns:a16="http://schemas.microsoft.com/office/drawing/2014/main" val="175497770"/>
                    </a:ext>
                  </a:extLst>
                </a:gridCol>
                <a:gridCol w="1791187">
                  <a:extLst>
                    <a:ext uri="{9D8B030D-6E8A-4147-A177-3AD203B41FA5}">
                      <a16:colId xmlns:a16="http://schemas.microsoft.com/office/drawing/2014/main" val="2383174832"/>
                    </a:ext>
                  </a:extLst>
                </a:gridCol>
              </a:tblGrid>
              <a:tr h="521475">
                <a:tc>
                  <a:txBody>
                    <a:bodyPr/>
                    <a:lstStyle/>
                    <a:p>
                      <a:r>
                        <a:rPr lang="zh-CN" altLang="en-US" sz="2400" dirty="0"/>
                        <a:t>根端口</a:t>
                      </a:r>
                      <a:r>
                        <a:rPr lang="en-US" altLang="zh-CN" sz="2400" dirty="0"/>
                        <a:t>RP</a:t>
                      </a:r>
                      <a:endParaRPr lang="zh-CN" altLang="en-US" sz="2400" dirty="0"/>
                    </a:p>
                  </a:txBody>
                  <a:tcPr/>
                </a:tc>
                <a:tc>
                  <a:txBody>
                    <a:bodyPr/>
                    <a:lstStyle/>
                    <a:p>
                      <a:r>
                        <a:rPr lang="zh-CN" altLang="en-US" sz="2400" dirty="0"/>
                        <a:t>指定端口</a:t>
                      </a:r>
                      <a:r>
                        <a:rPr lang="en-US" altLang="zh-CN" sz="2400" dirty="0"/>
                        <a:t>DP</a:t>
                      </a:r>
                      <a:endParaRPr lang="zh-CN" altLang="en-US" sz="2400" dirty="0"/>
                    </a:p>
                  </a:txBody>
                  <a:tcPr/>
                </a:tc>
                <a:tc>
                  <a:txBody>
                    <a:bodyPr/>
                    <a:lstStyle/>
                    <a:p>
                      <a:r>
                        <a:rPr lang="zh-CN" altLang="en-US" sz="2400" dirty="0"/>
                        <a:t>堵塞端口</a:t>
                      </a:r>
                      <a:r>
                        <a:rPr lang="en-US" altLang="zh-CN" sz="2400" dirty="0"/>
                        <a:t>BP</a:t>
                      </a:r>
                      <a:endParaRPr lang="zh-CN" altLang="en-US" sz="2400" dirty="0"/>
                    </a:p>
                  </a:txBody>
                  <a:tcPr/>
                </a:tc>
                <a:extLst>
                  <a:ext uri="{0D108BD9-81ED-4DB2-BD59-A6C34878D82A}">
                    <a16:rowId xmlns:a16="http://schemas.microsoft.com/office/drawing/2014/main" val="3590894417"/>
                  </a:ext>
                </a:extLst>
              </a:tr>
            </a:tbl>
          </a:graphicData>
        </a:graphic>
      </p:graphicFrame>
      <p:pic>
        <p:nvPicPr>
          <p:cNvPr id="16" name="图片 15">
            <a:extLst>
              <a:ext uri="{FF2B5EF4-FFF2-40B4-BE49-F238E27FC236}">
                <a16:creationId xmlns:a16="http://schemas.microsoft.com/office/drawing/2014/main" id="{F7913739-C7E8-624A-8D00-ABF9337EE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660" y="190843"/>
            <a:ext cx="952500" cy="723900"/>
          </a:xfrm>
          <a:prstGeom prst="rect">
            <a:avLst/>
          </a:prstGeom>
        </p:spPr>
      </p:pic>
      <p:sp>
        <p:nvSpPr>
          <p:cNvPr id="5" name="文本框 4">
            <a:extLst>
              <a:ext uri="{FF2B5EF4-FFF2-40B4-BE49-F238E27FC236}">
                <a16:creationId xmlns:a16="http://schemas.microsoft.com/office/drawing/2014/main" id="{27A58355-32C2-DD14-4B6F-C719DBB55FCF}"/>
              </a:ext>
            </a:extLst>
          </p:cNvPr>
          <p:cNvSpPr txBox="1"/>
          <p:nvPr/>
        </p:nvSpPr>
        <p:spPr>
          <a:xfrm>
            <a:off x="941873" y="322768"/>
            <a:ext cx="4823756"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lt1"/>
                </a:solidFill>
                <a:latin typeface="+mj-ea"/>
                <a:ea typeface="+mj-ea"/>
              </a:rPr>
              <a:t>生成树协议（</a:t>
            </a:r>
            <a:r>
              <a:rPr lang="en-US" altLang="zh-CN" sz="2800" dirty="0">
                <a:solidFill>
                  <a:schemeClr val="lt1"/>
                </a:solidFill>
                <a:latin typeface="+mj-ea"/>
                <a:ea typeface="+mj-ea"/>
              </a:rPr>
              <a:t>STP</a:t>
            </a:r>
            <a:r>
              <a:rPr lang="zh-CN" altLang="en-US" sz="2800" dirty="0">
                <a:solidFill>
                  <a:schemeClr val="lt1"/>
                </a:solidFill>
                <a:latin typeface="+mj-ea"/>
                <a:ea typeface="+mj-ea"/>
              </a:rPr>
              <a:t>）模块</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83738C40-5D11-3793-7716-9376CF96D8FE}"/>
              </a:ext>
            </a:extLst>
          </p:cNvPr>
          <p:cNvSpPr txBox="1"/>
          <p:nvPr/>
        </p:nvSpPr>
        <p:spPr>
          <a:xfrm>
            <a:off x="66899" y="205267"/>
            <a:ext cx="6180992" cy="707886"/>
          </a:xfrm>
          <a:prstGeom prst="rect">
            <a:avLst/>
          </a:prstGeom>
          <a:noFill/>
        </p:spPr>
        <p:txBody>
          <a:bodyPr wrap="square">
            <a:spAutoFit/>
          </a:bodyPr>
          <a:lstStyle/>
          <a:p>
            <a:r>
              <a:rPr lang="en-US" altLang="zh-CN" sz="4000" dirty="0">
                <a:solidFill>
                  <a:schemeClr val="bg1"/>
                </a:solidFill>
                <a:latin typeface="+mj-ea"/>
                <a:ea typeface="+mj-ea"/>
              </a:rPr>
              <a:t>2.2</a:t>
            </a:r>
            <a:endParaRPr lang="zh-CN" altLang="en-US" sz="4000" dirty="0">
              <a:solidFill>
                <a:schemeClr val="bg1"/>
              </a:solidFill>
              <a:latin typeface="+mj-ea"/>
              <a:ea typeface="+mj-ea"/>
            </a:endParaRPr>
          </a:p>
        </p:txBody>
      </p:sp>
      <p:pic>
        <p:nvPicPr>
          <p:cNvPr id="24" name="图形 23">
            <a:extLst>
              <a:ext uri="{FF2B5EF4-FFF2-40B4-BE49-F238E27FC236}">
                <a16:creationId xmlns:a16="http://schemas.microsoft.com/office/drawing/2014/main" id="{2D259892-4328-9672-2443-E795964CF4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3688" y="2625882"/>
            <a:ext cx="9883699" cy="2132643"/>
          </a:xfrm>
          <a:prstGeom prst="rect">
            <a:avLst/>
          </a:prstGeom>
        </p:spPr>
      </p:pic>
      <p:sp>
        <p:nvSpPr>
          <p:cNvPr id="25" name="文本框 24">
            <a:extLst>
              <a:ext uri="{FF2B5EF4-FFF2-40B4-BE49-F238E27FC236}">
                <a16:creationId xmlns:a16="http://schemas.microsoft.com/office/drawing/2014/main" id="{281178E4-E408-5272-6ADE-DDB45459104D}"/>
              </a:ext>
            </a:extLst>
          </p:cNvPr>
          <p:cNvSpPr txBox="1"/>
          <p:nvPr/>
        </p:nvSpPr>
        <p:spPr>
          <a:xfrm>
            <a:off x="76435" y="3378330"/>
            <a:ext cx="1415772" cy="461665"/>
          </a:xfrm>
          <a:prstGeom prst="rect">
            <a:avLst/>
          </a:prstGeom>
          <a:noFill/>
        </p:spPr>
        <p:txBody>
          <a:bodyPr wrap="none" rtlCol="0">
            <a:spAutoFit/>
          </a:bodyPr>
          <a:lstStyle/>
          <a:p>
            <a:r>
              <a:rPr kumimoji="1" lang="zh-CN" altLang="en-US" sz="2400" dirty="0"/>
              <a:t>根端口：</a:t>
            </a:r>
          </a:p>
        </p:txBody>
      </p:sp>
      <p:sp>
        <p:nvSpPr>
          <p:cNvPr id="26" name="文本框 25">
            <a:extLst>
              <a:ext uri="{FF2B5EF4-FFF2-40B4-BE49-F238E27FC236}">
                <a16:creationId xmlns:a16="http://schemas.microsoft.com/office/drawing/2014/main" id="{822B71DF-0799-18E0-025D-6CE3ADC87002}"/>
              </a:ext>
            </a:extLst>
          </p:cNvPr>
          <p:cNvSpPr txBox="1"/>
          <p:nvPr/>
        </p:nvSpPr>
        <p:spPr>
          <a:xfrm>
            <a:off x="103025" y="5349434"/>
            <a:ext cx="1723549" cy="461665"/>
          </a:xfrm>
          <a:prstGeom prst="rect">
            <a:avLst/>
          </a:prstGeom>
          <a:noFill/>
        </p:spPr>
        <p:txBody>
          <a:bodyPr wrap="none" rtlCol="0">
            <a:spAutoFit/>
          </a:bodyPr>
          <a:lstStyle/>
          <a:p>
            <a:r>
              <a:rPr kumimoji="1" lang="zh-CN" altLang="en-US" sz="2400" dirty="0"/>
              <a:t>指定端口：</a:t>
            </a:r>
          </a:p>
        </p:txBody>
      </p:sp>
      <p:pic>
        <p:nvPicPr>
          <p:cNvPr id="31" name="图形 30">
            <a:extLst>
              <a:ext uri="{FF2B5EF4-FFF2-40B4-BE49-F238E27FC236}">
                <a16:creationId xmlns:a16="http://schemas.microsoft.com/office/drawing/2014/main" id="{43080029-C05A-6D7F-329B-515CF5F874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9442" y="5066938"/>
            <a:ext cx="9113115" cy="1600219"/>
          </a:xfrm>
          <a:prstGeom prst="rect">
            <a:avLst/>
          </a:prstGeom>
        </p:spPr>
      </p:pic>
      <p:sp>
        <p:nvSpPr>
          <p:cNvPr id="33" name="文本框 32">
            <a:extLst>
              <a:ext uri="{FF2B5EF4-FFF2-40B4-BE49-F238E27FC236}">
                <a16:creationId xmlns:a16="http://schemas.microsoft.com/office/drawing/2014/main" id="{FCA42EB5-AF0E-653E-27BC-B1E60D87C566}"/>
              </a:ext>
            </a:extLst>
          </p:cNvPr>
          <p:cNvSpPr txBox="1"/>
          <p:nvPr/>
        </p:nvSpPr>
        <p:spPr>
          <a:xfrm>
            <a:off x="8740544" y="6240421"/>
            <a:ext cx="3313728" cy="461665"/>
          </a:xfrm>
          <a:prstGeom prst="rect">
            <a:avLst/>
          </a:prstGeom>
          <a:noFill/>
        </p:spPr>
        <p:txBody>
          <a:bodyPr wrap="none" rtlCol="0">
            <a:spAutoFit/>
          </a:bodyPr>
          <a:lstStyle/>
          <a:p>
            <a:r>
              <a:rPr kumimoji="1" lang="zh-CN" altLang="en-US" sz="2400" dirty="0"/>
              <a:t>剩余端口为堵塞端口</a:t>
            </a:r>
            <a:r>
              <a:rPr kumimoji="1" lang="en-US" altLang="zh-CN" sz="2400" dirty="0"/>
              <a:t>BP</a:t>
            </a:r>
            <a:endParaRPr kumimoji="1" lang="zh-CN" altLang="en-US" sz="2400" dirty="0"/>
          </a:p>
        </p:txBody>
      </p:sp>
    </p:spTree>
    <p:extLst>
      <p:ext uri="{BB962C8B-B14F-4D97-AF65-F5344CB8AC3E}">
        <p14:creationId xmlns:p14="http://schemas.microsoft.com/office/powerpoint/2010/main" val="4190045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F7913739-C7E8-624A-8D00-ABF9337EE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660" y="190843"/>
            <a:ext cx="952500" cy="723900"/>
          </a:xfrm>
          <a:prstGeom prst="rect">
            <a:avLst/>
          </a:prstGeom>
        </p:spPr>
      </p:pic>
      <p:sp>
        <p:nvSpPr>
          <p:cNvPr id="5" name="文本框 4">
            <a:extLst>
              <a:ext uri="{FF2B5EF4-FFF2-40B4-BE49-F238E27FC236}">
                <a16:creationId xmlns:a16="http://schemas.microsoft.com/office/drawing/2014/main" id="{27A58355-32C2-DD14-4B6F-C719DBB55FCF}"/>
              </a:ext>
            </a:extLst>
          </p:cNvPr>
          <p:cNvSpPr txBox="1"/>
          <p:nvPr/>
        </p:nvSpPr>
        <p:spPr>
          <a:xfrm>
            <a:off x="941873" y="322768"/>
            <a:ext cx="4823756"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lt1"/>
                </a:solidFill>
                <a:latin typeface="+mj-ea"/>
                <a:ea typeface="+mj-ea"/>
              </a:rPr>
              <a:t>生成树协议（</a:t>
            </a:r>
            <a:r>
              <a:rPr lang="en-US" altLang="zh-CN" sz="2800" dirty="0">
                <a:solidFill>
                  <a:schemeClr val="lt1"/>
                </a:solidFill>
                <a:latin typeface="+mj-ea"/>
                <a:ea typeface="+mj-ea"/>
              </a:rPr>
              <a:t>STP</a:t>
            </a:r>
            <a:r>
              <a:rPr lang="zh-CN" altLang="en-US" sz="2800" dirty="0">
                <a:solidFill>
                  <a:schemeClr val="lt1"/>
                </a:solidFill>
                <a:latin typeface="+mj-ea"/>
                <a:ea typeface="+mj-ea"/>
              </a:rPr>
              <a:t>）模块</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83738C40-5D11-3793-7716-9376CF96D8FE}"/>
              </a:ext>
            </a:extLst>
          </p:cNvPr>
          <p:cNvSpPr txBox="1"/>
          <p:nvPr/>
        </p:nvSpPr>
        <p:spPr>
          <a:xfrm>
            <a:off x="66899" y="205267"/>
            <a:ext cx="6180992" cy="707886"/>
          </a:xfrm>
          <a:prstGeom prst="rect">
            <a:avLst/>
          </a:prstGeom>
          <a:noFill/>
        </p:spPr>
        <p:txBody>
          <a:bodyPr wrap="square">
            <a:spAutoFit/>
          </a:bodyPr>
          <a:lstStyle/>
          <a:p>
            <a:r>
              <a:rPr lang="en-US" altLang="zh-CN" sz="4000" dirty="0">
                <a:solidFill>
                  <a:schemeClr val="bg1"/>
                </a:solidFill>
                <a:latin typeface="+mj-ea"/>
                <a:ea typeface="+mj-ea"/>
              </a:rPr>
              <a:t>2.2</a:t>
            </a:r>
            <a:endParaRPr lang="zh-CN" altLang="en-US" sz="4000" dirty="0">
              <a:solidFill>
                <a:schemeClr val="bg1"/>
              </a:solidFill>
              <a:latin typeface="+mj-ea"/>
              <a:ea typeface="+mj-ea"/>
            </a:endParaRPr>
          </a:p>
        </p:txBody>
      </p:sp>
      <p:sp>
        <p:nvSpPr>
          <p:cNvPr id="2" name="文本框 1">
            <a:extLst>
              <a:ext uri="{FF2B5EF4-FFF2-40B4-BE49-F238E27FC236}">
                <a16:creationId xmlns:a16="http://schemas.microsoft.com/office/drawing/2014/main" id="{E08EDFC9-3B15-DCB4-2325-A5BA4EA711A4}"/>
              </a:ext>
            </a:extLst>
          </p:cNvPr>
          <p:cNvSpPr txBox="1"/>
          <p:nvPr/>
        </p:nvSpPr>
        <p:spPr>
          <a:xfrm>
            <a:off x="191344" y="1182752"/>
            <a:ext cx="4320413" cy="523220"/>
          </a:xfrm>
          <a:prstGeom prst="rect">
            <a:avLst/>
          </a:prstGeom>
          <a:noFill/>
        </p:spPr>
        <p:txBody>
          <a:bodyPr wrap="none" rtlCol="0">
            <a:spAutoFit/>
          </a:bodyPr>
          <a:lstStyle/>
          <a:p>
            <a:r>
              <a:rPr kumimoji="1" lang="en-US" altLang="zh-CN" sz="2800" dirty="0"/>
              <a:t>STP</a:t>
            </a:r>
            <a:r>
              <a:rPr kumimoji="1" lang="zh-CN" altLang="en-US" sz="2800" dirty="0"/>
              <a:t>算法处理结果（部分）</a:t>
            </a:r>
          </a:p>
        </p:txBody>
      </p:sp>
      <p:pic>
        <p:nvPicPr>
          <p:cNvPr id="9" name="图片 8">
            <a:extLst>
              <a:ext uri="{FF2B5EF4-FFF2-40B4-BE49-F238E27FC236}">
                <a16:creationId xmlns:a16="http://schemas.microsoft.com/office/drawing/2014/main" id="{6A3763E3-1A39-A5A5-E98D-F88DFA61C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39" y="1767066"/>
            <a:ext cx="5822116" cy="4432475"/>
          </a:xfrm>
          <a:prstGeom prst="rect">
            <a:avLst/>
          </a:prstGeom>
        </p:spPr>
      </p:pic>
      <p:sp>
        <p:nvSpPr>
          <p:cNvPr id="10" name="矩形 9">
            <a:extLst>
              <a:ext uri="{FF2B5EF4-FFF2-40B4-BE49-F238E27FC236}">
                <a16:creationId xmlns:a16="http://schemas.microsoft.com/office/drawing/2014/main" id="{B391FF13-F093-06F0-3144-1E764FEFC7F0}"/>
              </a:ext>
            </a:extLst>
          </p:cNvPr>
          <p:cNvSpPr/>
          <p:nvPr/>
        </p:nvSpPr>
        <p:spPr>
          <a:xfrm>
            <a:off x="3415428" y="1830218"/>
            <a:ext cx="2448272" cy="430616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箭头连接符 10">
            <a:extLst>
              <a:ext uri="{FF2B5EF4-FFF2-40B4-BE49-F238E27FC236}">
                <a16:creationId xmlns:a16="http://schemas.microsoft.com/office/drawing/2014/main" id="{E788B15D-8DD9-6CEB-D29B-A14A9364A5F6}"/>
              </a:ext>
            </a:extLst>
          </p:cNvPr>
          <p:cNvCxnSpPr/>
          <p:nvPr/>
        </p:nvCxnSpPr>
        <p:spPr>
          <a:xfrm>
            <a:off x="5863700" y="3573016"/>
            <a:ext cx="81986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904C492-5B61-774D-311D-C94286AD2FA9}"/>
              </a:ext>
            </a:extLst>
          </p:cNvPr>
          <p:cNvSpPr txBox="1"/>
          <p:nvPr/>
        </p:nvSpPr>
        <p:spPr>
          <a:xfrm>
            <a:off x="6286063" y="3100318"/>
            <a:ext cx="1107996" cy="369332"/>
          </a:xfrm>
          <a:prstGeom prst="rect">
            <a:avLst/>
          </a:prstGeom>
          <a:noFill/>
        </p:spPr>
        <p:txBody>
          <a:bodyPr wrap="none" rtlCol="0">
            <a:spAutoFit/>
          </a:bodyPr>
          <a:lstStyle/>
          <a:p>
            <a:r>
              <a:rPr kumimoji="1" lang="zh-CN" altLang="en-US" dirty="0"/>
              <a:t>端口角色</a:t>
            </a:r>
          </a:p>
        </p:txBody>
      </p:sp>
      <p:sp>
        <p:nvSpPr>
          <p:cNvPr id="14" name="文本框 13">
            <a:extLst>
              <a:ext uri="{FF2B5EF4-FFF2-40B4-BE49-F238E27FC236}">
                <a16:creationId xmlns:a16="http://schemas.microsoft.com/office/drawing/2014/main" id="{462E5F8F-DB6D-47A7-E8DD-CAA3AE2FECB1}"/>
              </a:ext>
            </a:extLst>
          </p:cNvPr>
          <p:cNvSpPr txBox="1"/>
          <p:nvPr/>
        </p:nvSpPr>
        <p:spPr>
          <a:xfrm>
            <a:off x="191344" y="6350566"/>
            <a:ext cx="6177280" cy="400110"/>
          </a:xfrm>
          <a:prstGeom prst="rect">
            <a:avLst/>
          </a:prstGeom>
          <a:noFill/>
        </p:spPr>
        <p:txBody>
          <a:bodyPr wrap="square">
            <a:spAutoFit/>
          </a:bodyPr>
          <a:lstStyle/>
          <a:p>
            <a:r>
              <a:rPr kumimoji="1" lang="zh-CN" altLang="en-US" sz="2000" dirty="0"/>
              <a:t>各端口存储最优</a:t>
            </a:r>
            <a:r>
              <a:rPr kumimoji="1" lang="en-US" altLang="zh-CN" sz="2000" dirty="0"/>
              <a:t>BPDU</a:t>
            </a:r>
            <a:r>
              <a:rPr kumimoji="1" lang="zh-CN" altLang="en-US" sz="2000" dirty="0"/>
              <a:t>及端口角色</a:t>
            </a:r>
          </a:p>
        </p:txBody>
      </p:sp>
      <p:pic>
        <p:nvPicPr>
          <p:cNvPr id="15" name="图片 14">
            <a:extLst>
              <a:ext uri="{FF2B5EF4-FFF2-40B4-BE49-F238E27FC236}">
                <a16:creationId xmlns:a16="http://schemas.microsoft.com/office/drawing/2014/main" id="{FF58C227-61C5-DA01-C660-005F2FA6E64A}"/>
              </a:ext>
            </a:extLst>
          </p:cNvPr>
          <p:cNvPicPr>
            <a:picLocks noChangeAspect="1"/>
          </p:cNvPicPr>
          <p:nvPr/>
        </p:nvPicPr>
        <p:blipFill rotWithShape="1">
          <a:blip r:embed="rId4">
            <a:extLst>
              <a:ext uri="{28A0092B-C50C-407E-A947-70E740481C1C}">
                <a14:useLocalDpi xmlns:a14="http://schemas.microsoft.com/office/drawing/2010/main" val="0"/>
              </a:ext>
            </a:extLst>
          </a:blip>
          <a:srcRect l="8120" t="1181" r="7853" b="3707"/>
          <a:stretch/>
        </p:blipFill>
        <p:spPr>
          <a:xfrm>
            <a:off x="8152636" y="782967"/>
            <a:ext cx="3579420" cy="2875080"/>
          </a:xfrm>
          <a:prstGeom prst="rect">
            <a:avLst/>
          </a:prstGeom>
        </p:spPr>
      </p:pic>
      <p:cxnSp>
        <p:nvCxnSpPr>
          <p:cNvPr id="17" name="直线箭头连接符 16">
            <a:extLst>
              <a:ext uri="{FF2B5EF4-FFF2-40B4-BE49-F238E27FC236}">
                <a16:creationId xmlns:a16="http://schemas.microsoft.com/office/drawing/2014/main" id="{E5472473-AF8E-AA58-91A7-0DCD9FDC21F6}"/>
              </a:ext>
            </a:extLst>
          </p:cNvPr>
          <p:cNvCxnSpPr>
            <a:cxnSpLocks/>
          </p:cNvCxnSpPr>
          <p:nvPr/>
        </p:nvCxnSpPr>
        <p:spPr>
          <a:xfrm>
            <a:off x="9865900" y="3523947"/>
            <a:ext cx="0" cy="44736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61C77ADC-4392-9617-C393-2E5CC193B68E}"/>
              </a:ext>
            </a:extLst>
          </p:cNvPr>
          <p:cNvPicPr>
            <a:picLocks noChangeAspect="1"/>
          </p:cNvPicPr>
          <p:nvPr/>
        </p:nvPicPr>
        <p:blipFill rotWithShape="1">
          <a:blip r:embed="rId5">
            <a:extLst>
              <a:ext uri="{28A0092B-C50C-407E-A947-70E740481C1C}">
                <a14:useLocalDpi xmlns:a14="http://schemas.microsoft.com/office/drawing/2010/main" val="0"/>
              </a:ext>
            </a:extLst>
          </a:blip>
          <a:srcRect r="3083" b="5962"/>
          <a:stretch/>
        </p:blipFill>
        <p:spPr>
          <a:xfrm>
            <a:off x="7919669" y="3971311"/>
            <a:ext cx="3892463" cy="2927563"/>
          </a:xfrm>
          <a:prstGeom prst="rect">
            <a:avLst/>
          </a:prstGeom>
        </p:spPr>
      </p:pic>
      <p:sp>
        <p:nvSpPr>
          <p:cNvPr id="19" name="文本框 18">
            <a:extLst>
              <a:ext uri="{FF2B5EF4-FFF2-40B4-BE49-F238E27FC236}">
                <a16:creationId xmlns:a16="http://schemas.microsoft.com/office/drawing/2014/main" id="{E7119898-9738-5591-33F4-3B684ECF0176}"/>
              </a:ext>
            </a:extLst>
          </p:cNvPr>
          <p:cNvSpPr txBox="1"/>
          <p:nvPr/>
        </p:nvSpPr>
        <p:spPr>
          <a:xfrm>
            <a:off x="9884233" y="4314944"/>
            <a:ext cx="2255095" cy="584775"/>
          </a:xfrm>
          <a:prstGeom prst="rect">
            <a:avLst/>
          </a:prstGeom>
          <a:noFill/>
        </p:spPr>
        <p:txBody>
          <a:bodyPr wrap="square" rtlCol="0">
            <a:spAutoFit/>
          </a:bodyPr>
          <a:lstStyle/>
          <a:p>
            <a:r>
              <a:rPr kumimoji="1" lang="zh-CN" altLang="en-US" sz="1600" dirty="0"/>
              <a:t>注：蓝线阻塞</a:t>
            </a:r>
            <a:endParaRPr kumimoji="1" lang="en-US" altLang="zh-CN" sz="1600" dirty="0"/>
          </a:p>
          <a:p>
            <a:r>
              <a:rPr kumimoji="1" lang="zh-CN" altLang="en-US" sz="1600" dirty="0">
                <a:solidFill>
                  <a:srgbClr val="FF0000"/>
                </a:solidFill>
              </a:rPr>
              <a:t>红线为对应生成树链路</a:t>
            </a:r>
          </a:p>
        </p:txBody>
      </p:sp>
    </p:spTree>
    <p:extLst>
      <p:ext uri="{BB962C8B-B14F-4D97-AF65-F5344CB8AC3E}">
        <p14:creationId xmlns:p14="http://schemas.microsoft.com/office/powerpoint/2010/main" val="332709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D01ACF7-0591-5D68-3553-FCACAE511C7F}"/>
              </a:ext>
            </a:extLst>
          </p:cNvPr>
          <p:cNvSpPr txBox="1"/>
          <p:nvPr/>
        </p:nvSpPr>
        <p:spPr>
          <a:xfrm>
            <a:off x="172040" y="1210082"/>
            <a:ext cx="2339102" cy="461665"/>
          </a:xfrm>
          <a:prstGeom prst="rect">
            <a:avLst/>
          </a:prstGeom>
          <a:noFill/>
        </p:spPr>
        <p:txBody>
          <a:bodyPr wrap="none" rtlCol="0">
            <a:spAutoFit/>
          </a:bodyPr>
          <a:lstStyle/>
          <a:p>
            <a:r>
              <a:rPr kumimoji="1" lang="zh-CN" altLang="en-US" sz="2400" dirty="0"/>
              <a:t>角色向量选拔：</a:t>
            </a:r>
          </a:p>
        </p:txBody>
      </p:sp>
      <p:graphicFrame>
        <p:nvGraphicFramePr>
          <p:cNvPr id="6" name="表格 5">
            <a:extLst>
              <a:ext uri="{FF2B5EF4-FFF2-40B4-BE49-F238E27FC236}">
                <a16:creationId xmlns:a16="http://schemas.microsoft.com/office/drawing/2014/main" id="{24A16FA4-BFE0-B4F7-AAEC-A9474B19211D}"/>
              </a:ext>
            </a:extLst>
          </p:cNvPr>
          <p:cNvGraphicFramePr>
            <a:graphicFrameLocks noGrp="1"/>
          </p:cNvGraphicFramePr>
          <p:nvPr/>
        </p:nvGraphicFramePr>
        <p:xfrm>
          <a:off x="148313" y="1734938"/>
          <a:ext cx="11746537" cy="521475"/>
        </p:xfrm>
        <a:graphic>
          <a:graphicData uri="http://schemas.openxmlformats.org/drawingml/2006/table">
            <a:tbl>
              <a:tblPr firstRow="1" bandRow="1">
                <a:tableStyleId>{22838BEF-8BB2-4498-84A7-C5851F593DF1}</a:tableStyleId>
              </a:tblPr>
              <a:tblGrid>
                <a:gridCol w="1545971">
                  <a:extLst>
                    <a:ext uri="{9D8B030D-6E8A-4147-A177-3AD203B41FA5}">
                      <a16:colId xmlns:a16="http://schemas.microsoft.com/office/drawing/2014/main" val="1733822690"/>
                    </a:ext>
                  </a:extLst>
                </a:gridCol>
                <a:gridCol w="1947381">
                  <a:extLst>
                    <a:ext uri="{9D8B030D-6E8A-4147-A177-3AD203B41FA5}">
                      <a16:colId xmlns:a16="http://schemas.microsoft.com/office/drawing/2014/main" val="175497770"/>
                    </a:ext>
                  </a:extLst>
                </a:gridCol>
                <a:gridCol w="1854648">
                  <a:extLst>
                    <a:ext uri="{9D8B030D-6E8A-4147-A177-3AD203B41FA5}">
                      <a16:colId xmlns:a16="http://schemas.microsoft.com/office/drawing/2014/main" val="2383174832"/>
                    </a:ext>
                  </a:extLst>
                </a:gridCol>
                <a:gridCol w="1761917">
                  <a:extLst>
                    <a:ext uri="{9D8B030D-6E8A-4147-A177-3AD203B41FA5}">
                      <a16:colId xmlns:a16="http://schemas.microsoft.com/office/drawing/2014/main" val="3503250480"/>
                    </a:ext>
                  </a:extLst>
                </a:gridCol>
                <a:gridCol w="2132846">
                  <a:extLst>
                    <a:ext uri="{9D8B030D-6E8A-4147-A177-3AD203B41FA5}">
                      <a16:colId xmlns:a16="http://schemas.microsoft.com/office/drawing/2014/main" val="693853289"/>
                    </a:ext>
                  </a:extLst>
                </a:gridCol>
                <a:gridCol w="2503774">
                  <a:extLst>
                    <a:ext uri="{9D8B030D-6E8A-4147-A177-3AD203B41FA5}">
                      <a16:colId xmlns:a16="http://schemas.microsoft.com/office/drawing/2014/main" val="1946369013"/>
                    </a:ext>
                  </a:extLst>
                </a:gridCol>
              </a:tblGrid>
              <a:tr h="521475">
                <a:tc>
                  <a:txBody>
                    <a:bodyPr/>
                    <a:lstStyle/>
                    <a:p>
                      <a:r>
                        <a:rPr lang="zh-CN" altLang="en-US" sz="2400" dirty="0"/>
                        <a:t>根端口</a:t>
                      </a:r>
                      <a:r>
                        <a:rPr lang="en-US" altLang="zh-CN" sz="2400" dirty="0"/>
                        <a:t>RP</a:t>
                      </a:r>
                      <a:endParaRPr lang="zh-CN" altLang="en-US" sz="2400" dirty="0"/>
                    </a:p>
                  </a:txBody>
                  <a:tcPr/>
                </a:tc>
                <a:tc>
                  <a:txBody>
                    <a:bodyPr/>
                    <a:lstStyle/>
                    <a:p>
                      <a:r>
                        <a:rPr lang="zh-CN" altLang="en-US" sz="2400" dirty="0"/>
                        <a:t>指定端口</a:t>
                      </a:r>
                      <a:r>
                        <a:rPr lang="en-US" altLang="zh-CN" sz="2400" dirty="0"/>
                        <a:t>DP</a:t>
                      </a:r>
                      <a:endParaRPr lang="zh-CN" altLang="en-US" sz="2400" dirty="0"/>
                    </a:p>
                  </a:txBody>
                  <a:tcPr/>
                </a:tc>
                <a:tc>
                  <a:txBody>
                    <a:bodyPr/>
                    <a:lstStyle/>
                    <a:p>
                      <a:r>
                        <a:rPr lang="zh-CN" altLang="en-US" sz="2400" dirty="0"/>
                        <a:t>替代端口</a:t>
                      </a:r>
                      <a:r>
                        <a:rPr lang="en-US" altLang="zh-CN" sz="2400" dirty="0"/>
                        <a:t>AP</a:t>
                      </a:r>
                      <a:endParaRPr lang="zh-CN" altLang="en-US" sz="2400" dirty="0"/>
                    </a:p>
                  </a:txBody>
                  <a:tcPr/>
                </a:tc>
                <a:tc>
                  <a:txBody>
                    <a:bodyPr/>
                    <a:lstStyle/>
                    <a:p>
                      <a:r>
                        <a:rPr lang="zh-CN" altLang="en-US" sz="2400" dirty="0"/>
                        <a:t>备份端口</a:t>
                      </a:r>
                      <a:r>
                        <a:rPr lang="en-US" altLang="zh-CN" sz="2400" dirty="0"/>
                        <a:t>BP</a:t>
                      </a:r>
                      <a:endParaRPr lang="zh-CN" altLang="en-US" sz="2400" dirty="0"/>
                    </a:p>
                  </a:txBody>
                  <a:tcPr/>
                </a:tc>
                <a:tc>
                  <a:txBody>
                    <a:bodyPr/>
                    <a:lstStyle/>
                    <a:p>
                      <a:r>
                        <a:rPr lang="zh-CN" altLang="en-US" sz="2400" dirty="0"/>
                        <a:t>域边缘端口</a:t>
                      </a:r>
                      <a:r>
                        <a:rPr lang="en-US" altLang="zh-CN" sz="2400" dirty="0"/>
                        <a:t>EP</a:t>
                      </a:r>
                      <a:endParaRPr lang="zh-CN" altLang="en-US" sz="2400" dirty="0"/>
                    </a:p>
                  </a:txBody>
                  <a:tcPr/>
                </a:tc>
                <a:tc>
                  <a:txBody>
                    <a:bodyPr/>
                    <a:lstStyle/>
                    <a:p>
                      <a:r>
                        <a:rPr lang="zh-CN" altLang="en-US" sz="2400" dirty="0"/>
                        <a:t>主端口</a:t>
                      </a:r>
                      <a:r>
                        <a:rPr lang="en-US" altLang="zh-CN" sz="2400" dirty="0"/>
                        <a:t>MASTER</a:t>
                      </a:r>
                      <a:endParaRPr lang="zh-CN" altLang="en-US" sz="2400" dirty="0"/>
                    </a:p>
                  </a:txBody>
                  <a:tcPr/>
                </a:tc>
                <a:extLst>
                  <a:ext uri="{0D108BD9-81ED-4DB2-BD59-A6C34878D82A}">
                    <a16:rowId xmlns:a16="http://schemas.microsoft.com/office/drawing/2014/main" val="3590894417"/>
                  </a:ext>
                </a:extLst>
              </a:tr>
            </a:tbl>
          </a:graphicData>
        </a:graphic>
      </p:graphicFrame>
      <p:pic>
        <p:nvPicPr>
          <p:cNvPr id="14" name="图片 13">
            <a:extLst>
              <a:ext uri="{FF2B5EF4-FFF2-40B4-BE49-F238E27FC236}">
                <a16:creationId xmlns:a16="http://schemas.microsoft.com/office/drawing/2014/main" id="{F925C80D-9726-C29C-88E7-059027286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880" y="372850"/>
            <a:ext cx="895868" cy="563117"/>
          </a:xfrm>
          <a:prstGeom prst="rect">
            <a:avLst/>
          </a:prstGeom>
        </p:spPr>
      </p:pic>
      <p:sp>
        <p:nvSpPr>
          <p:cNvPr id="15" name="文本框 14">
            <a:extLst>
              <a:ext uri="{FF2B5EF4-FFF2-40B4-BE49-F238E27FC236}">
                <a16:creationId xmlns:a16="http://schemas.microsoft.com/office/drawing/2014/main" id="{CC7520C2-E2BB-C595-C2D2-D2950FE9D2F3}"/>
              </a:ext>
            </a:extLst>
          </p:cNvPr>
          <p:cNvSpPr txBox="1"/>
          <p:nvPr/>
        </p:nvSpPr>
        <p:spPr>
          <a:xfrm>
            <a:off x="98997" y="269908"/>
            <a:ext cx="894797" cy="707886"/>
          </a:xfrm>
          <a:prstGeom prst="rect">
            <a:avLst/>
          </a:prstGeom>
          <a:noFill/>
        </p:spPr>
        <p:txBody>
          <a:bodyPr wrap="none" rtlCol="0">
            <a:spAutoFit/>
          </a:bodyPr>
          <a:lstStyle/>
          <a:p>
            <a:r>
              <a:rPr kumimoji="1" lang="en-US" altLang="zh-CN" sz="4000" dirty="0">
                <a:solidFill>
                  <a:schemeClr val="bg1"/>
                </a:solidFill>
              </a:rPr>
              <a:t>2.3</a:t>
            </a:r>
            <a:endParaRPr kumimoji="1" lang="zh-CN" altLang="en-US" sz="4000" dirty="0">
              <a:solidFill>
                <a:schemeClr val="bg1"/>
              </a:solidFill>
            </a:endParaRPr>
          </a:p>
        </p:txBody>
      </p:sp>
      <p:sp>
        <p:nvSpPr>
          <p:cNvPr id="5" name="文本框 4">
            <a:extLst>
              <a:ext uri="{FF2B5EF4-FFF2-40B4-BE49-F238E27FC236}">
                <a16:creationId xmlns:a16="http://schemas.microsoft.com/office/drawing/2014/main" id="{27A58355-32C2-DD14-4B6F-C719DBB55FCF}"/>
              </a:ext>
            </a:extLst>
          </p:cNvPr>
          <p:cNvSpPr txBox="1"/>
          <p:nvPr/>
        </p:nvSpPr>
        <p:spPr>
          <a:xfrm>
            <a:off x="993794" y="331871"/>
            <a:ext cx="4815742"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多生成树协议</a:t>
            </a:r>
            <a:r>
              <a:rPr lang="en-US" altLang="zh-CN" sz="2800" dirty="0">
                <a:solidFill>
                  <a:schemeClr val="bg1"/>
                </a:solidFill>
                <a:latin typeface="微软雅黑" panose="020B0503020204020204" pitchFamily="34" charset="-122"/>
                <a:ea typeface="微软雅黑" panose="020B0503020204020204" pitchFamily="34" charset="-122"/>
              </a:rPr>
              <a:t>MSTP</a:t>
            </a:r>
            <a:r>
              <a:rPr lang="zh-CN" altLang="en-US" sz="2800" dirty="0">
                <a:solidFill>
                  <a:schemeClr val="bg1"/>
                </a:solidFill>
                <a:latin typeface="微软雅黑" panose="020B0503020204020204" pitchFamily="34" charset="-122"/>
                <a:ea typeface="微软雅黑" panose="020B0503020204020204" pitchFamily="34" charset="-122"/>
              </a:rPr>
              <a:t>模块</a:t>
            </a:r>
          </a:p>
        </p:txBody>
      </p:sp>
      <p:pic>
        <p:nvPicPr>
          <p:cNvPr id="16" name="图形 27">
            <a:extLst>
              <a:ext uri="{FF2B5EF4-FFF2-40B4-BE49-F238E27FC236}">
                <a16:creationId xmlns:a16="http://schemas.microsoft.com/office/drawing/2014/main" id="{0F068E7A-9909-9487-F56E-5B98AB1A68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041" y="3263918"/>
            <a:ext cx="6217110" cy="3458164"/>
          </a:xfrm>
          <a:prstGeom prst="rect">
            <a:avLst/>
          </a:prstGeom>
        </p:spPr>
      </p:pic>
      <p:cxnSp>
        <p:nvCxnSpPr>
          <p:cNvPr id="18" name="直线箭头连接符 17">
            <a:extLst>
              <a:ext uri="{FF2B5EF4-FFF2-40B4-BE49-F238E27FC236}">
                <a16:creationId xmlns:a16="http://schemas.microsoft.com/office/drawing/2014/main" id="{7479ACFF-FDFB-8EB8-C023-4A9A82234F0F}"/>
              </a:ext>
            </a:extLst>
          </p:cNvPr>
          <p:cNvCxnSpPr>
            <a:cxnSpLocks/>
          </p:cNvCxnSpPr>
          <p:nvPr/>
        </p:nvCxnSpPr>
        <p:spPr>
          <a:xfrm flipV="1">
            <a:off x="2951514" y="2256413"/>
            <a:ext cx="984246" cy="14957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AB866BEB-290E-4DCD-1ED8-301718C54755}"/>
              </a:ext>
            </a:extLst>
          </p:cNvPr>
          <p:cNvSpPr txBox="1"/>
          <p:nvPr/>
        </p:nvSpPr>
        <p:spPr>
          <a:xfrm>
            <a:off x="4352528" y="2446791"/>
            <a:ext cx="6984776" cy="1569660"/>
          </a:xfrm>
          <a:prstGeom prst="rect">
            <a:avLst/>
          </a:prstGeom>
          <a:noFill/>
        </p:spPr>
        <p:txBody>
          <a:bodyPr wrap="square" rtlCol="0">
            <a:spAutoFit/>
          </a:bodyPr>
          <a:lstStyle/>
          <a:p>
            <a:r>
              <a:rPr kumimoji="1" lang="zh-CN" altLang="en-US" sz="2400" dirty="0"/>
              <a:t>       对不同的域进行处理，不同域内生成多个对应的</a:t>
            </a:r>
            <a:r>
              <a:rPr kumimoji="1" lang="en-US" altLang="zh-CN" sz="2400" dirty="0"/>
              <a:t>VLAN</a:t>
            </a:r>
            <a:r>
              <a:rPr kumimoji="1" lang="zh-CN" altLang="en-US" sz="2400" dirty="0"/>
              <a:t>链路（</a:t>
            </a:r>
            <a:r>
              <a:rPr kumimoji="1" lang="en-US" altLang="zh-CN" sz="2400" dirty="0"/>
              <a:t>MSTI</a:t>
            </a:r>
            <a:r>
              <a:rPr kumimoji="1" lang="zh-CN" altLang="en-US" sz="2400" dirty="0"/>
              <a:t>）。</a:t>
            </a:r>
            <a:r>
              <a:rPr kumimoji="1" lang="en-US" altLang="zh-CN" sz="2400" dirty="0"/>
              <a:t>MSTI</a:t>
            </a:r>
            <a:r>
              <a:rPr kumimoji="1" lang="zh-CN" altLang="en-US" sz="2400" dirty="0"/>
              <a:t>能够</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不同</a:t>
            </a:r>
            <a:r>
              <a:rPr lang="en-US" altLang="zh-CN" sz="2400" kern="100" dirty="0">
                <a:effectLst/>
                <a:latin typeface="Times New Roman" panose="02020603050405020304" pitchFamily="18" charset="0"/>
                <a:ea typeface="宋体" panose="02010600030101010101" pitchFamily="2" charset="-122"/>
              </a:rPr>
              <a:t>VLAN</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的流量按照各自的最优路径进行转发</a:t>
            </a:r>
            <a:r>
              <a:rPr lang="zh-CN" altLang="zh-CN" sz="2400" dirty="0">
                <a:effectLst/>
              </a:rPr>
              <a:t> </a:t>
            </a:r>
            <a:r>
              <a:rPr lang="zh-CN" altLang="en-US" sz="2400" dirty="0">
                <a:effectLst/>
              </a:rPr>
              <a:t>，</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实现负载均衡，让冗余链路分担负载，提高链路的平衡性</a:t>
            </a:r>
            <a:r>
              <a:rPr lang="zh-CN" altLang="zh-CN" sz="2400" dirty="0">
                <a:effectLst/>
              </a:rPr>
              <a:t> </a:t>
            </a:r>
            <a:endParaRPr kumimoji="1" lang="zh-CN" altLang="en-US" sz="2400" dirty="0"/>
          </a:p>
        </p:txBody>
      </p:sp>
      <p:pic>
        <p:nvPicPr>
          <p:cNvPr id="24" name="图片 23">
            <a:extLst>
              <a:ext uri="{FF2B5EF4-FFF2-40B4-BE49-F238E27FC236}">
                <a16:creationId xmlns:a16="http://schemas.microsoft.com/office/drawing/2014/main" id="{48CDDBB8-29E2-9855-C1D4-91F41474EE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44072" y="4034030"/>
            <a:ext cx="4757236" cy="2688052"/>
          </a:xfrm>
          <a:prstGeom prst="rect">
            <a:avLst/>
          </a:prstGeom>
        </p:spPr>
      </p:pic>
    </p:spTree>
    <p:extLst>
      <p:ext uri="{BB962C8B-B14F-4D97-AF65-F5344CB8AC3E}">
        <p14:creationId xmlns:p14="http://schemas.microsoft.com/office/powerpoint/2010/main" val="337230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F925C80D-9726-C29C-88E7-059027286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880" y="372850"/>
            <a:ext cx="895868" cy="563117"/>
          </a:xfrm>
          <a:prstGeom prst="rect">
            <a:avLst/>
          </a:prstGeom>
        </p:spPr>
      </p:pic>
      <p:sp>
        <p:nvSpPr>
          <p:cNvPr id="15" name="文本框 14">
            <a:extLst>
              <a:ext uri="{FF2B5EF4-FFF2-40B4-BE49-F238E27FC236}">
                <a16:creationId xmlns:a16="http://schemas.microsoft.com/office/drawing/2014/main" id="{CC7520C2-E2BB-C595-C2D2-D2950FE9D2F3}"/>
              </a:ext>
            </a:extLst>
          </p:cNvPr>
          <p:cNvSpPr txBox="1"/>
          <p:nvPr/>
        </p:nvSpPr>
        <p:spPr>
          <a:xfrm>
            <a:off x="98997" y="269908"/>
            <a:ext cx="894797" cy="707886"/>
          </a:xfrm>
          <a:prstGeom prst="rect">
            <a:avLst/>
          </a:prstGeom>
          <a:noFill/>
        </p:spPr>
        <p:txBody>
          <a:bodyPr wrap="none" rtlCol="0">
            <a:spAutoFit/>
          </a:bodyPr>
          <a:lstStyle/>
          <a:p>
            <a:r>
              <a:rPr kumimoji="1" lang="en-US" altLang="zh-CN" sz="4000" dirty="0">
                <a:solidFill>
                  <a:schemeClr val="bg1"/>
                </a:solidFill>
              </a:rPr>
              <a:t>2.3</a:t>
            </a:r>
            <a:endParaRPr kumimoji="1" lang="zh-CN" altLang="en-US" sz="4000" dirty="0">
              <a:solidFill>
                <a:schemeClr val="bg1"/>
              </a:solidFill>
            </a:endParaRPr>
          </a:p>
        </p:txBody>
      </p:sp>
      <p:sp>
        <p:nvSpPr>
          <p:cNvPr id="5" name="文本框 4">
            <a:extLst>
              <a:ext uri="{FF2B5EF4-FFF2-40B4-BE49-F238E27FC236}">
                <a16:creationId xmlns:a16="http://schemas.microsoft.com/office/drawing/2014/main" id="{27A58355-32C2-DD14-4B6F-C719DBB55FCF}"/>
              </a:ext>
            </a:extLst>
          </p:cNvPr>
          <p:cNvSpPr txBox="1"/>
          <p:nvPr/>
        </p:nvSpPr>
        <p:spPr>
          <a:xfrm>
            <a:off x="993794" y="331871"/>
            <a:ext cx="4815742"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多生成树协议</a:t>
            </a:r>
            <a:r>
              <a:rPr lang="en-US" altLang="zh-CN" sz="2800" dirty="0">
                <a:solidFill>
                  <a:schemeClr val="bg1"/>
                </a:solidFill>
                <a:latin typeface="微软雅黑" panose="020B0503020204020204" pitchFamily="34" charset="-122"/>
                <a:ea typeface="微软雅黑" panose="020B0503020204020204" pitchFamily="34" charset="-122"/>
              </a:rPr>
              <a:t>MSTP</a:t>
            </a:r>
            <a:r>
              <a:rPr lang="zh-CN" altLang="en-US" sz="2800" dirty="0">
                <a:solidFill>
                  <a:schemeClr val="bg1"/>
                </a:solidFill>
                <a:latin typeface="微软雅黑" panose="020B0503020204020204" pitchFamily="34" charset="-122"/>
                <a:ea typeface="微软雅黑" panose="020B0503020204020204" pitchFamily="34" charset="-122"/>
              </a:rPr>
              <a:t>模块</a:t>
            </a:r>
          </a:p>
        </p:txBody>
      </p:sp>
      <p:pic>
        <p:nvPicPr>
          <p:cNvPr id="2" name="图片 1">
            <a:extLst>
              <a:ext uri="{FF2B5EF4-FFF2-40B4-BE49-F238E27FC236}">
                <a16:creationId xmlns:a16="http://schemas.microsoft.com/office/drawing/2014/main" id="{338EA99C-AB36-6C75-4A1F-631F549254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899" y="2006692"/>
            <a:ext cx="5543541" cy="3841200"/>
          </a:xfrm>
          <a:prstGeom prst="rect">
            <a:avLst/>
          </a:prstGeom>
        </p:spPr>
      </p:pic>
      <p:sp>
        <p:nvSpPr>
          <p:cNvPr id="3" name="文本框 2">
            <a:extLst>
              <a:ext uri="{FF2B5EF4-FFF2-40B4-BE49-F238E27FC236}">
                <a16:creationId xmlns:a16="http://schemas.microsoft.com/office/drawing/2014/main" id="{97BF9730-C72A-AB02-32BA-0E73948E6182}"/>
              </a:ext>
            </a:extLst>
          </p:cNvPr>
          <p:cNvSpPr txBox="1"/>
          <p:nvPr/>
        </p:nvSpPr>
        <p:spPr>
          <a:xfrm>
            <a:off x="-46841" y="1382743"/>
            <a:ext cx="4790094" cy="461665"/>
          </a:xfrm>
          <a:prstGeom prst="rect">
            <a:avLst/>
          </a:prstGeom>
          <a:noFill/>
        </p:spPr>
        <p:txBody>
          <a:bodyPr wrap="none" rtlCol="0">
            <a:spAutoFit/>
          </a:bodyPr>
          <a:lstStyle/>
          <a:p>
            <a:r>
              <a:rPr kumimoji="1" lang="en-US" altLang="zh-CN" sz="2400" dirty="0"/>
              <a:t>CIST</a:t>
            </a:r>
            <a:r>
              <a:rPr kumimoji="1" lang="zh-CN" altLang="en-US" sz="2400" dirty="0"/>
              <a:t>选举</a:t>
            </a:r>
            <a:r>
              <a:rPr kumimoji="1" lang="zh-CN" altLang="en-US" sz="2400" dirty="0">
                <a:sym typeface="Wingdings" pitchFamily="2" charset="2"/>
              </a:rPr>
              <a:t>：（针对整体网络拓扑）</a:t>
            </a:r>
            <a:endParaRPr kumimoji="1" lang="zh-CN" altLang="en-US" sz="2400" dirty="0"/>
          </a:p>
        </p:txBody>
      </p:sp>
      <p:sp>
        <p:nvSpPr>
          <p:cNvPr id="7" name="文本框 6">
            <a:extLst>
              <a:ext uri="{FF2B5EF4-FFF2-40B4-BE49-F238E27FC236}">
                <a16:creationId xmlns:a16="http://schemas.microsoft.com/office/drawing/2014/main" id="{05EF379D-B43F-68E1-2451-371AD8402D94}"/>
              </a:ext>
            </a:extLst>
          </p:cNvPr>
          <p:cNvSpPr txBox="1"/>
          <p:nvPr/>
        </p:nvSpPr>
        <p:spPr>
          <a:xfrm>
            <a:off x="660766" y="5979398"/>
            <a:ext cx="2579552" cy="400110"/>
          </a:xfrm>
          <a:prstGeom prst="rect">
            <a:avLst/>
          </a:prstGeom>
          <a:noFill/>
        </p:spPr>
        <p:txBody>
          <a:bodyPr wrap="none" rtlCol="0">
            <a:spAutoFit/>
          </a:bodyPr>
          <a:lstStyle/>
          <a:p>
            <a:r>
              <a:rPr kumimoji="1" lang="zh-CN" altLang="en-US" sz="2000" dirty="0"/>
              <a:t>整体的流量转发路径</a:t>
            </a:r>
          </a:p>
        </p:txBody>
      </p:sp>
      <p:cxnSp>
        <p:nvCxnSpPr>
          <p:cNvPr id="10" name="直线箭头连接符 9">
            <a:extLst>
              <a:ext uri="{FF2B5EF4-FFF2-40B4-BE49-F238E27FC236}">
                <a16:creationId xmlns:a16="http://schemas.microsoft.com/office/drawing/2014/main" id="{8AB68AF0-41DF-FE40-49AD-CDB0BFF0C8D3}"/>
              </a:ext>
            </a:extLst>
          </p:cNvPr>
          <p:cNvCxnSpPr/>
          <p:nvPr/>
        </p:nvCxnSpPr>
        <p:spPr>
          <a:xfrm flipH="1" flipV="1">
            <a:off x="1481748" y="2372060"/>
            <a:ext cx="1085860" cy="192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7B45272-2859-F2BC-7545-FF57F5A316DF}"/>
              </a:ext>
            </a:extLst>
          </p:cNvPr>
          <p:cNvSpPr txBox="1"/>
          <p:nvPr/>
        </p:nvSpPr>
        <p:spPr>
          <a:xfrm>
            <a:off x="821821" y="2168179"/>
            <a:ext cx="646331" cy="369332"/>
          </a:xfrm>
          <a:prstGeom prst="rect">
            <a:avLst/>
          </a:prstGeom>
          <a:noFill/>
        </p:spPr>
        <p:txBody>
          <a:bodyPr wrap="none" rtlCol="0">
            <a:spAutoFit/>
          </a:bodyPr>
          <a:lstStyle/>
          <a:p>
            <a:r>
              <a:rPr kumimoji="1" lang="zh-CN" altLang="en-US" dirty="0"/>
              <a:t>根桥</a:t>
            </a:r>
          </a:p>
        </p:txBody>
      </p:sp>
      <p:graphicFrame>
        <p:nvGraphicFramePr>
          <p:cNvPr id="12" name="表格 11">
            <a:extLst>
              <a:ext uri="{FF2B5EF4-FFF2-40B4-BE49-F238E27FC236}">
                <a16:creationId xmlns:a16="http://schemas.microsoft.com/office/drawing/2014/main" id="{9790D279-CD37-C2E2-8A83-AEC418866147}"/>
              </a:ext>
            </a:extLst>
          </p:cNvPr>
          <p:cNvGraphicFramePr>
            <a:graphicFrameLocks noGrp="1"/>
          </p:cNvGraphicFramePr>
          <p:nvPr>
            <p:extLst>
              <p:ext uri="{D42A27DB-BD31-4B8C-83A1-F6EECF244321}">
                <p14:modId xmlns:p14="http://schemas.microsoft.com/office/powerpoint/2010/main" val="2317934754"/>
              </p:ext>
            </p:extLst>
          </p:nvPr>
        </p:nvGraphicFramePr>
        <p:xfrm>
          <a:off x="5644440" y="1665078"/>
          <a:ext cx="6352701" cy="1641477"/>
        </p:xfrm>
        <a:graphic>
          <a:graphicData uri="http://schemas.openxmlformats.org/drawingml/2006/table">
            <a:tbl>
              <a:tblPr firstRow="1" firstCol="1" bandRow="1">
                <a:tableStyleId>{5C22544A-7EE6-4342-B048-85BDC9FD1C3A}</a:tableStyleId>
              </a:tblPr>
              <a:tblGrid>
                <a:gridCol w="1587998">
                  <a:extLst>
                    <a:ext uri="{9D8B030D-6E8A-4147-A177-3AD203B41FA5}">
                      <a16:colId xmlns:a16="http://schemas.microsoft.com/office/drawing/2014/main" val="2623139422"/>
                    </a:ext>
                  </a:extLst>
                </a:gridCol>
                <a:gridCol w="1587998">
                  <a:extLst>
                    <a:ext uri="{9D8B030D-6E8A-4147-A177-3AD203B41FA5}">
                      <a16:colId xmlns:a16="http://schemas.microsoft.com/office/drawing/2014/main" val="33242399"/>
                    </a:ext>
                  </a:extLst>
                </a:gridCol>
                <a:gridCol w="1587998">
                  <a:extLst>
                    <a:ext uri="{9D8B030D-6E8A-4147-A177-3AD203B41FA5}">
                      <a16:colId xmlns:a16="http://schemas.microsoft.com/office/drawing/2014/main" val="4095079137"/>
                    </a:ext>
                  </a:extLst>
                </a:gridCol>
                <a:gridCol w="1588707">
                  <a:extLst>
                    <a:ext uri="{9D8B030D-6E8A-4147-A177-3AD203B41FA5}">
                      <a16:colId xmlns:a16="http://schemas.microsoft.com/office/drawing/2014/main" val="3073539375"/>
                    </a:ext>
                  </a:extLst>
                </a:gridCol>
              </a:tblGrid>
              <a:tr h="256611">
                <a:tc>
                  <a:txBody>
                    <a:bodyPr/>
                    <a:lstStyle/>
                    <a:p>
                      <a:pPr indent="127000" algn="ctr">
                        <a:lnSpc>
                          <a:spcPct val="120000"/>
                        </a:lnSpc>
                      </a:pPr>
                      <a:r>
                        <a:rPr lang="zh-CN" sz="1050" kern="100">
                          <a:effectLst/>
                        </a:rPr>
                        <a:t>域名</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ctr">
                        <a:lnSpc>
                          <a:spcPct val="120000"/>
                        </a:lnSpc>
                      </a:pPr>
                      <a:r>
                        <a:rPr lang="zh-CN" sz="1050" kern="100">
                          <a:effectLst/>
                        </a:rPr>
                        <a:t>实例</a:t>
                      </a:r>
                      <a:r>
                        <a:rPr lang="en-US" sz="1050" kern="100">
                          <a:effectLst/>
                        </a:rPr>
                        <a:t>ID</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ctr">
                        <a:lnSpc>
                          <a:spcPct val="120000"/>
                        </a:lnSpc>
                      </a:pPr>
                      <a:r>
                        <a:rPr lang="en-US" sz="1050" kern="100">
                          <a:effectLst/>
                        </a:rPr>
                        <a:t>VLAN ID</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ctr">
                        <a:lnSpc>
                          <a:spcPct val="120000"/>
                        </a:lnSpc>
                      </a:pPr>
                      <a:r>
                        <a:rPr lang="zh-CN" sz="1050" kern="100">
                          <a:effectLst/>
                        </a:rPr>
                        <a:t>实例根桥</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62198673"/>
                  </a:ext>
                </a:extLst>
              </a:tr>
              <a:tr h="232903">
                <a:tc>
                  <a:txBody>
                    <a:bodyPr/>
                    <a:lstStyle/>
                    <a:p>
                      <a:pPr indent="127000" algn="ctr">
                        <a:lnSpc>
                          <a:spcPct val="120000"/>
                        </a:lnSpc>
                      </a:pPr>
                      <a:r>
                        <a:rPr lang="en-US" sz="1050" kern="100">
                          <a:effectLst/>
                        </a:rPr>
                        <a:t>A</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ctr">
                        <a:lnSpc>
                          <a:spcPct val="120000"/>
                        </a:lnSpc>
                      </a:pPr>
                      <a:r>
                        <a:rPr lang="en-US" sz="1050" kern="100">
                          <a:effectLst/>
                        </a:rPr>
                        <a:t>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ctr">
                        <a:lnSpc>
                          <a:spcPct val="120000"/>
                        </a:lnSpc>
                      </a:pPr>
                      <a:r>
                        <a:rPr lang="en-US" sz="1050" kern="100">
                          <a:effectLst/>
                        </a:rPr>
                        <a:t>2-10</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ctr">
                        <a:lnSpc>
                          <a:spcPct val="120000"/>
                        </a:lnSpc>
                      </a:pPr>
                      <a:r>
                        <a:rPr lang="en-US" sz="1050" kern="100">
                          <a:effectLst/>
                        </a:rPr>
                        <a:t>LSW1</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57719244"/>
                  </a:ext>
                </a:extLst>
              </a:tr>
              <a:tr h="226627">
                <a:tc>
                  <a:txBody>
                    <a:bodyPr/>
                    <a:lstStyle/>
                    <a:p>
                      <a:pPr indent="127000" algn="ctr">
                        <a:lnSpc>
                          <a:spcPct val="120000"/>
                        </a:lnSpc>
                      </a:pPr>
                      <a:r>
                        <a:rPr lang="en-US" sz="1050" kern="100">
                          <a:effectLst/>
                        </a:rPr>
                        <a:t>A</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ctr">
                        <a:lnSpc>
                          <a:spcPct val="120000"/>
                        </a:lnSpc>
                      </a:pPr>
                      <a:r>
                        <a:rPr lang="en-US" sz="1050" kern="100" dirty="0">
                          <a:effectLst/>
                        </a:rPr>
                        <a:t>2</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ctr">
                        <a:lnSpc>
                          <a:spcPct val="120000"/>
                        </a:lnSpc>
                      </a:pPr>
                      <a:r>
                        <a:rPr lang="en-US" sz="1050" kern="100">
                          <a:effectLst/>
                        </a:rPr>
                        <a:t>11-20</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ctr">
                        <a:lnSpc>
                          <a:spcPct val="120000"/>
                        </a:lnSpc>
                      </a:pPr>
                      <a:r>
                        <a:rPr lang="en-US" sz="1050" kern="100">
                          <a:effectLst/>
                        </a:rPr>
                        <a:t>LSW2</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96536927"/>
                  </a:ext>
                </a:extLst>
              </a:tr>
              <a:tr h="232903">
                <a:tc>
                  <a:txBody>
                    <a:bodyPr/>
                    <a:lstStyle/>
                    <a:p>
                      <a:pPr indent="127000" algn="ctr">
                        <a:lnSpc>
                          <a:spcPct val="120000"/>
                        </a:lnSpc>
                      </a:pPr>
                      <a:r>
                        <a:rPr lang="en-US" sz="1050" kern="100">
                          <a:effectLst/>
                        </a:rPr>
                        <a:t>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ctr">
                        <a:lnSpc>
                          <a:spcPct val="120000"/>
                        </a:lnSpc>
                      </a:pPr>
                      <a:r>
                        <a:rPr lang="en-US" sz="1050" kern="100">
                          <a:effectLst/>
                        </a:rPr>
                        <a:t>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ctr">
                        <a:lnSpc>
                          <a:spcPct val="120000"/>
                        </a:lnSpc>
                      </a:pPr>
                      <a:r>
                        <a:rPr lang="en-US" sz="1050" kern="100" dirty="0">
                          <a:effectLst/>
                        </a:rPr>
                        <a:t>2-10</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ctr">
                        <a:lnSpc>
                          <a:spcPct val="120000"/>
                        </a:lnSpc>
                      </a:pPr>
                      <a:r>
                        <a:rPr lang="en-US" sz="1050" kern="100">
                          <a:effectLst/>
                        </a:rPr>
                        <a:t>LSW4</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10241254"/>
                  </a:ext>
                </a:extLst>
              </a:tr>
              <a:tr h="226627">
                <a:tc>
                  <a:txBody>
                    <a:bodyPr/>
                    <a:lstStyle/>
                    <a:p>
                      <a:pPr indent="127000" algn="ctr">
                        <a:lnSpc>
                          <a:spcPct val="120000"/>
                        </a:lnSpc>
                      </a:pPr>
                      <a:r>
                        <a:rPr lang="en-US" sz="1050" kern="100">
                          <a:effectLst/>
                        </a:rPr>
                        <a:t>P</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ctr">
                        <a:lnSpc>
                          <a:spcPct val="120000"/>
                        </a:lnSpc>
                      </a:pPr>
                      <a:r>
                        <a:rPr lang="en-US" sz="1050" kern="10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ctr">
                        <a:lnSpc>
                          <a:spcPct val="120000"/>
                        </a:lnSpc>
                      </a:pPr>
                      <a:r>
                        <a:rPr lang="en-US" sz="1050" kern="100" dirty="0">
                          <a:effectLst/>
                        </a:rPr>
                        <a:t>11-20</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ctr">
                        <a:lnSpc>
                          <a:spcPct val="120000"/>
                        </a:lnSpc>
                      </a:pPr>
                      <a:r>
                        <a:rPr lang="en-US" sz="1050" kern="100">
                          <a:effectLst/>
                        </a:rPr>
                        <a:t>LSW5</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0723726"/>
                  </a:ext>
                </a:extLst>
              </a:tr>
              <a:tr h="232903">
                <a:tc>
                  <a:txBody>
                    <a:bodyPr/>
                    <a:lstStyle/>
                    <a:p>
                      <a:pPr indent="127000" algn="ctr">
                        <a:lnSpc>
                          <a:spcPct val="120000"/>
                        </a:lnSpc>
                      </a:pPr>
                      <a:r>
                        <a:rPr lang="en-US" sz="1050" kern="100">
                          <a:effectLst/>
                        </a:rPr>
                        <a:t>E</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ctr">
                        <a:lnSpc>
                          <a:spcPct val="120000"/>
                        </a:lnSpc>
                      </a:pPr>
                      <a:r>
                        <a:rPr lang="en-US" sz="1050" kern="100">
                          <a:effectLst/>
                        </a:rPr>
                        <a:t>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ctr">
                        <a:lnSpc>
                          <a:spcPct val="120000"/>
                        </a:lnSpc>
                      </a:pPr>
                      <a:r>
                        <a:rPr lang="en-US" sz="1050" kern="100" dirty="0">
                          <a:effectLst/>
                        </a:rPr>
                        <a:t>2-10</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ctr">
                        <a:lnSpc>
                          <a:spcPct val="120000"/>
                        </a:lnSpc>
                      </a:pPr>
                      <a:r>
                        <a:rPr lang="en-US" sz="1050" kern="100">
                          <a:effectLst/>
                        </a:rPr>
                        <a:t>LSW7</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92769495"/>
                  </a:ext>
                </a:extLst>
              </a:tr>
              <a:tr h="232903">
                <a:tc>
                  <a:txBody>
                    <a:bodyPr/>
                    <a:lstStyle/>
                    <a:p>
                      <a:pPr indent="127000" algn="ctr">
                        <a:lnSpc>
                          <a:spcPct val="120000"/>
                        </a:lnSpc>
                      </a:pPr>
                      <a:r>
                        <a:rPr lang="en-US" sz="1050" kern="100">
                          <a:effectLst/>
                        </a:rPr>
                        <a:t>E</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ctr">
                        <a:lnSpc>
                          <a:spcPct val="120000"/>
                        </a:lnSpc>
                      </a:pPr>
                      <a:r>
                        <a:rPr lang="en-US" sz="1050" kern="10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ctr">
                        <a:lnSpc>
                          <a:spcPct val="120000"/>
                        </a:lnSpc>
                      </a:pPr>
                      <a:r>
                        <a:rPr lang="en-US" sz="1050" kern="100">
                          <a:effectLst/>
                        </a:rPr>
                        <a:t>11-20</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ctr">
                        <a:lnSpc>
                          <a:spcPct val="120000"/>
                        </a:lnSpc>
                      </a:pPr>
                      <a:r>
                        <a:rPr lang="en-US" sz="1050" kern="100" dirty="0">
                          <a:effectLst/>
                        </a:rPr>
                        <a:t>LSW9</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64326685"/>
                  </a:ext>
                </a:extLst>
              </a:tr>
            </a:tbl>
          </a:graphicData>
        </a:graphic>
      </p:graphicFrame>
      <p:sp>
        <p:nvSpPr>
          <p:cNvPr id="13" name="文本框 12">
            <a:extLst>
              <a:ext uri="{FF2B5EF4-FFF2-40B4-BE49-F238E27FC236}">
                <a16:creationId xmlns:a16="http://schemas.microsoft.com/office/drawing/2014/main" id="{6A96AB06-A253-1C26-73C8-E6DB56AE314A}"/>
              </a:ext>
            </a:extLst>
          </p:cNvPr>
          <p:cNvSpPr txBox="1"/>
          <p:nvPr/>
        </p:nvSpPr>
        <p:spPr>
          <a:xfrm>
            <a:off x="6431797" y="1208868"/>
            <a:ext cx="2198038" cy="369332"/>
          </a:xfrm>
          <a:prstGeom prst="rect">
            <a:avLst/>
          </a:prstGeom>
          <a:noFill/>
        </p:spPr>
        <p:txBody>
          <a:bodyPr wrap="none" rtlCol="0">
            <a:spAutoFit/>
          </a:bodyPr>
          <a:lstStyle/>
          <a:p>
            <a:r>
              <a:rPr kumimoji="1" lang="en-US" altLang="zh-CN" dirty="0"/>
              <a:t>VLAN</a:t>
            </a:r>
            <a:r>
              <a:rPr kumimoji="1" lang="zh-CN" altLang="en-US" dirty="0"/>
              <a:t>与</a:t>
            </a:r>
            <a:r>
              <a:rPr kumimoji="1" lang="en-US" altLang="zh-CN" dirty="0"/>
              <a:t>MSTI</a:t>
            </a:r>
            <a:r>
              <a:rPr kumimoji="1" lang="zh-CN" altLang="en-US" dirty="0"/>
              <a:t>映射：</a:t>
            </a:r>
          </a:p>
        </p:txBody>
      </p:sp>
      <p:cxnSp>
        <p:nvCxnSpPr>
          <p:cNvPr id="19" name="直线箭头连接符 18">
            <a:extLst>
              <a:ext uri="{FF2B5EF4-FFF2-40B4-BE49-F238E27FC236}">
                <a16:creationId xmlns:a16="http://schemas.microsoft.com/office/drawing/2014/main" id="{97CA04B3-CB66-A07F-22B1-67E86A07ADAE}"/>
              </a:ext>
            </a:extLst>
          </p:cNvPr>
          <p:cNvCxnSpPr>
            <a:cxnSpLocks/>
          </p:cNvCxnSpPr>
          <p:nvPr/>
        </p:nvCxnSpPr>
        <p:spPr>
          <a:xfrm flipH="1" flipV="1">
            <a:off x="546395" y="3284984"/>
            <a:ext cx="447399" cy="792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BAACD9DF-953F-6517-48C9-FADE6F4C3346}"/>
              </a:ext>
            </a:extLst>
          </p:cNvPr>
          <p:cNvSpPr txBox="1"/>
          <p:nvPr/>
        </p:nvSpPr>
        <p:spPr>
          <a:xfrm>
            <a:off x="107813" y="2834510"/>
            <a:ext cx="877163" cy="369332"/>
          </a:xfrm>
          <a:prstGeom prst="rect">
            <a:avLst/>
          </a:prstGeom>
          <a:noFill/>
        </p:spPr>
        <p:txBody>
          <a:bodyPr wrap="none" rtlCol="0">
            <a:spAutoFit/>
          </a:bodyPr>
          <a:lstStyle/>
          <a:p>
            <a:r>
              <a:rPr kumimoji="1" lang="zh-CN" altLang="en-US" dirty="0"/>
              <a:t>主端口</a:t>
            </a:r>
          </a:p>
        </p:txBody>
      </p:sp>
      <p:cxnSp>
        <p:nvCxnSpPr>
          <p:cNvPr id="24" name="直线箭头连接符 23">
            <a:extLst>
              <a:ext uri="{FF2B5EF4-FFF2-40B4-BE49-F238E27FC236}">
                <a16:creationId xmlns:a16="http://schemas.microsoft.com/office/drawing/2014/main" id="{CA1A7897-CE5F-CB3E-647C-41F72CBF2B8E}"/>
              </a:ext>
            </a:extLst>
          </p:cNvPr>
          <p:cNvCxnSpPr>
            <a:cxnSpLocks/>
          </p:cNvCxnSpPr>
          <p:nvPr/>
        </p:nvCxnSpPr>
        <p:spPr>
          <a:xfrm>
            <a:off x="2771524" y="4797152"/>
            <a:ext cx="2676404" cy="1050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BC58A8A4-135F-CF40-2FE9-957030F2260B}"/>
              </a:ext>
            </a:extLst>
          </p:cNvPr>
          <p:cNvSpPr txBox="1"/>
          <p:nvPr/>
        </p:nvSpPr>
        <p:spPr>
          <a:xfrm>
            <a:off x="4967836" y="6010176"/>
            <a:ext cx="1107996" cy="369332"/>
          </a:xfrm>
          <a:prstGeom prst="rect">
            <a:avLst/>
          </a:prstGeom>
          <a:noFill/>
        </p:spPr>
        <p:txBody>
          <a:bodyPr wrap="none" rtlCol="0">
            <a:spAutoFit/>
          </a:bodyPr>
          <a:lstStyle/>
          <a:p>
            <a:r>
              <a:rPr kumimoji="1" lang="zh-CN" altLang="en-US" dirty="0"/>
              <a:t>堵塞链路</a:t>
            </a:r>
          </a:p>
        </p:txBody>
      </p:sp>
      <p:pic>
        <p:nvPicPr>
          <p:cNvPr id="27" name="图形 15">
            <a:extLst>
              <a:ext uri="{FF2B5EF4-FFF2-40B4-BE49-F238E27FC236}">
                <a16:creationId xmlns:a16="http://schemas.microsoft.com/office/drawing/2014/main" id="{F8AF3FC6-2A2F-626C-336D-C9FD1ED45C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0769" y="4607659"/>
            <a:ext cx="5663861" cy="1721670"/>
          </a:xfrm>
          <a:prstGeom prst="rect">
            <a:avLst/>
          </a:prstGeom>
        </p:spPr>
      </p:pic>
      <p:cxnSp>
        <p:nvCxnSpPr>
          <p:cNvPr id="29" name="直线箭头连接符 28">
            <a:extLst>
              <a:ext uri="{FF2B5EF4-FFF2-40B4-BE49-F238E27FC236}">
                <a16:creationId xmlns:a16="http://schemas.microsoft.com/office/drawing/2014/main" id="{1B091A62-390C-AA8D-0264-0C574C05D63E}"/>
              </a:ext>
            </a:extLst>
          </p:cNvPr>
          <p:cNvCxnSpPr/>
          <p:nvPr/>
        </p:nvCxnSpPr>
        <p:spPr>
          <a:xfrm>
            <a:off x="8820790" y="3429000"/>
            <a:ext cx="0" cy="91235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E46A6599-4B66-3127-81E7-57B1437A9262}"/>
              </a:ext>
            </a:extLst>
          </p:cNvPr>
          <p:cNvSpPr txBox="1"/>
          <p:nvPr/>
        </p:nvSpPr>
        <p:spPr>
          <a:xfrm>
            <a:off x="8820790" y="3587775"/>
            <a:ext cx="2509020" cy="369332"/>
          </a:xfrm>
          <a:prstGeom prst="rect">
            <a:avLst/>
          </a:prstGeom>
          <a:noFill/>
        </p:spPr>
        <p:txBody>
          <a:bodyPr wrap="none" rtlCol="0">
            <a:spAutoFit/>
          </a:bodyPr>
          <a:lstStyle/>
          <a:p>
            <a:r>
              <a:rPr kumimoji="1" lang="zh-CN" altLang="en-US" dirty="0"/>
              <a:t>生成多个对应</a:t>
            </a:r>
            <a:r>
              <a:rPr kumimoji="1" lang="en-US" altLang="zh-CN" dirty="0"/>
              <a:t>MSTI</a:t>
            </a:r>
            <a:r>
              <a:rPr kumimoji="1" lang="zh-CN" altLang="en-US" dirty="0"/>
              <a:t>链路</a:t>
            </a:r>
          </a:p>
        </p:txBody>
      </p:sp>
      <p:sp>
        <p:nvSpPr>
          <p:cNvPr id="31" name="文本框 30">
            <a:extLst>
              <a:ext uri="{FF2B5EF4-FFF2-40B4-BE49-F238E27FC236}">
                <a16:creationId xmlns:a16="http://schemas.microsoft.com/office/drawing/2014/main" id="{3712C90A-BBE6-7B80-5107-59939D3D87E0}"/>
              </a:ext>
            </a:extLst>
          </p:cNvPr>
          <p:cNvSpPr txBox="1"/>
          <p:nvPr/>
        </p:nvSpPr>
        <p:spPr>
          <a:xfrm>
            <a:off x="7176120" y="6410287"/>
            <a:ext cx="3797835" cy="369332"/>
          </a:xfrm>
          <a:prstGeom prst="rect">
            <a:avLst/>
          </a:prstGeom>
          <a:noFill/>
        </p:spPr>
        <p:txBody>
          <a:bodyPr wrap="none" rtlCol="0">
            <a:spAutoFit/>
          </a:bodyPr>
          <a:lstStyle/>
          <a:p>
            <a:r>
              <a:rPr kumimoji="1" lang="zh-CN" altLang="en-US" dirty="0"/>
              <a:t>不同的</a:t>
            </a:r>
            <a:r>
              <a:rPr kumimoji="1" lang="en-US" altLang="zh-CN" dirty="0"/>
              <a:t>VLAN</a:t>
            </a:r>
            <a:r>
              <a:rPr kumimoji="1" lang="zh-CN" altLang="en-US" dirty="0"/>
              <a:t>流量沿着不同路径转发</a:t>
            </a:r>
          </a:p>
        </p:txBody>
      </p:sp>
      <p:cxnSp>
        <p:nvCxnSpPr>
          <p:cNvPr id="33" name="直线箭头连接符 32">
            <a:extLst>
              <a:ext uri="{FF2B5EF4-FFF2-40B4-BE49-F238E27FC236}">
                <a16:creationId xmlns:a16="http://schemas.microsoft.com/office/drawing/2014/main" id="{AFBAC2B8-C31B-8219-6E26-63E57CEE414A}"/>
              </a:ext>
            </a:extLst>
          </p:cNvPr>
          <p:cNvCxnSpPr>
            <a:cxnSpLocks/>
          </p:cNvCxnSpPr>
          <p:nvPr/>
        </p:nvCxnSpPr>
        <p:spPr>
          <a:xfrm>
            <a:off x="2771524" y="5301208"/>
            <a:ext cx="1338202" cy="708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43041773-1111-D01A-ABD4-1AE2B4D8446A}"/>
              </a:ext>
            </a:extLst>
          </p:cNvPr>
          <p:cNvSpPr txBox="1"/>
          <p:nvPr/>
        </p:nvSpPr>
        <p:spPr>
          <a:xfrm>
            <a:off x="3635257" y="6032154"/>
            <a:ext cx="1107996" cy="369332"/>
          </a:xfrm>
          <a:prstGeom prst="rect">
            <a:avLst/>
          </a:prstGeom>
          <a:noFill/>
        </p:spPr>
        <p:txBody>
          <a:bodyPr wrap="none" rtlCol="0">
            <a:spAutoFit/>
          </a:bodyPr>
          <a:lstStyle/>
          <a:p>
            <a:r>
              <a:rPr kumimoji="1" lang="zh-CN" altLang="en-US" dirty="0"/>
              <a:t>备份链路</a:t>
            </a:r>
          </a:p>
        </p:txBody>
      </p:sp>
    </p:spTree>
    <p:extLst>
      <p:ext uri="{BB962C8B-B14F-4D97-AF65-F5344CB8AC3E}">
        <p14:creationId xmlns:p14="http://schemas.microsoft.com/office/powerpoint/2010/main" val="4045632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48B6B9E0-A1A8-E38B-43EC-BFA4D6F0C291}"/>
              </a:ext>
            </a:extLst>
          </p:cNvPr>
          <p:cNvSpPr txBox="1"/>
          <p:nvPr/>
        </p:nvSpPr>
        <p:spPr>
          <a:xfrm>
            <a:off x="191344" y="1182752"/>
            <a:ext cx="3214341" cy="523220"/>
          </a:xfrm>
          <a:prstGeom prst="rect">
            <a:avLst/>
          </a:prstGeom>
          <a:noFill/>
        </p:spPr>
        <p:txBody>
          <a:bodyPr wrap="none" rtlCol="0">
            <a:spAutoFit/>
          </a:bodyPr>
          <a:lstStyle/>
          <a:p>
            <a:r>
              <a:rPr kumimoji="1" lang="en-US" altLang="zh-CN" sz="2800" dirty="0"/>
              <a:t>MSTP</a:t>
            </a:r>
            <a:r>
              <a:rPr kumimoji="1" lang="zh-CN" altLang="en-US" sz="2800" dirty="0"/>
              <a:t>算法处理结果</a:t>
            </a:r>
          </a:p>
        </p:txBody>
      </p:sp>
      <p:sp>
        <p:nvSpPr>
          <p:cNvPr id="36" name="矩形 35">
            <a:extLst>
              <a:ext uri="{FF2B5EF4-FFF2-40B4-BE49-F238E27FC236}">
                <a16:creationId xmlns:a16="http://schemas.microsoft.com/office/drawing/2014/main" id="{C8BC1567-7D72-7BAC-4F4E-23F5AE72C90E}"/>
              </a:ext>
            </a:extLst>
          </p:cNvPr>
          <p:cNvSpPr/>
          <p:nvPr/>
        </p:nvSpPr>
        <p:spPr>
          <a:xfrm>
            <a:off x="3395700" y="1858948"/>
            <a:ext cx="2448272" cy="430616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F3CF6A6C-F17D-8262-630E-B2B0F190DA8B}"/>
              </a:ext>
            </a:extLst>
          </p:cNvPr>
          <p:cNvPicPr>
            <a:picLocks noChangeAspect="1"/>
          </p:cNvPicPr>
          <p:nvPr/>
        </p:nvPicPr>
        <p:blipFill rotWithShape="1">
          <a:blip r:embed="rId2">
            <a:extLst>
              <a:ext uri="{28A0092B-C50C-407E-A947-70E740481C1C}">
                <a14:useLocalDpi xmlns:a14="http://schemas.microsoft.com/office/drawing/2010/main" val="0"/>
              </a:ext>
            </a:extLst>
          </a:blip>
          <a:srcRect l="3703" r="5425" b="3531"/>
          <a:stretch/>
        </p:blipFill>
        <p:spPr>
          <a:xfrm>
            <a:off x="8608523" y="-27410"/>
            <a:ext cx="3671461" cy="2420323"/>
          </a:xfrm>
          <a:prstGeom prst="rect">
            <a:avLst/>
          </a:prstGeom>
        </p:spPr>
      </p:pic>
      <p:sp>
        <p:nvSpPr>
          <p:cNvPr id="5" name="文本框 4">
            <a:extLst>
              <a:ext uri="{FF2B5EF4-FFF2-40B4-BE49-F238E27FC236}">
                <a16:creationId xmlns:a16="http://schemas.microsoft.com/office/drawing/2014/main" id="{8634076B-0288-0021-726E-52E2E23E8A91}"/>
              </a:ext>
            </a:extLst>
          </p:cNvPr>
          <p:cNvSpPr txBox="1"/>
          <p:nvPr/>
        </p:nvSpPr>
        <p:spPr>
          <a:xfrm>
            <a:off x="247639" y="1654240"/>
            <a:ext cx="2920992" cy="369332"/>
          </a:xfrm>
          <a:prstGeom prst="rect">
            <a:avLst/>
          </a:prstGeom>
          <a:noFill/>
        </p:spPr>
        <p:txBody>
          <a:bodyPr wrap="none" rtlCol="0">
            <a:spAutoFit/>
          </a:bodyPr>
          <a:lstStyle/>
          <a:p>
            <a:r>
              <a:rPr kumimoji="1" lang="en-US" altLang="zh-CN" dirty="0"/>
              <a:t>CIST</a:t>
            </a:r>
            <a:r>
              <a:rPr kumimoji="1" lang="zh-CN" altLang="en-US" dirty="0"/>
              <a:t>（</a:t>
            </a:r>
            <a:r>
              <a:rPr kumimoji="1" lang="en-US" altLang="zh-CN" dirty="0"/>
              <a:t>IST</a:t>
            </a:r>
            <a:r>
              <a:rPr kumimoji="1" lang="zh-CN" altLang="en-US" dirty="0"/>
              <a:t>及</a:t>
            </a:r>
            <a:r>
              <a:rPr kumimoji="1" lang="en-US" altLang="zh-CN" dirty="0"/>
              <a:t>CST</a:t>
            </a:r>
            <a:r>
              <a:rPr kumimoji="1" lang="zh-CN" altLang="en-US" dirty="0"/>
              <a:t>）（部分）</a:t>
            </a:r>
          </a:p>
        </p:txBody>
      </p:sp>
      <p:pic>
        <p:nvPicPr>
          <p:cNvPr id="7" name="图片 6">
            <a:extLst>
              <a:ext uri="{FF2B5EF4-FFF2-40B4-BE49-F238E27FC236}">
                <a16:creationId xmlns:a16="http://schemas.microsoft.com/office/drawing/2014/main" id="{241540BC-438F-16BF-6160-4664DC73F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36" y="2129657"/>
            <a:ext cx="9001000" cy="1680605"/>
          </a:xfrm>
          <a:prstGeom prst="rect">
            <a:avLst/>
          </a:prstGeom>
        </p:spPr>
      </p:pic>
      <p:sp>
        <p:nvSpPr>
          <p:cNvPr id="8" name="矩形 7">
            <a:extLst>
              <a:ext uri="{FF2B5EF4-FFF2-40B4-BE49-F238E27FC236}">
                <a16:creationId xmlns:a16="http://schemas.microsoft.com/office/drawing/2014/main" id="{C4E72357-4F49-E17E-47A0-CD643B2297CA}"/>
              </a:ext>
            </a:extLst>
          </p:cNvPr>
          <p:cNvSpPr/>
          <p:nvPr/>
        </p:nvSpPr>
        <p:spPr>
          <a:xfrm>
            <a:off x="7248128" y="2183426"/>
            <a:ext cx="864096" cy="41897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98CE3530-E511-05F2-760A-E8B6EE16F5E6}"/>
              </a:ext>
            </a:extLst>
          </p:cNvPr>
          <p:cNvSpPr txBox="1"/>
          <p:nvPr/>
        </p:nvSpPr>
        <p:spPr>
          <a:xfrm>
            <a:off x="159106" y="4012033"/>
            <a:ext cx="2739853" cy="369332"/>
          </a:xfrm>
          <a:prstGeom prst="rect">
            <a:avLst/>
          </a:prstGeom>
          <a:noFill/>
        </p:spPr>
        <p:txBody>
          <a:bodyPr wrap="none" rtlCol="0">
            <a:spAutoFit/>
          </a:bodyPr>
          <a:lstStyle/>
          <a:p>
            <a:r>
              <a:rPr kumimoji="1" lang="zh-CN" altLang="en-US" dirty="0"/>
              <a:t>域内多</a:t>
            </a:r>
            <a:r>
              <a:rPr kumimoji="1" lang="en-US" altLang="zh-CN" dirty="0"/>
              <a:t>MSTI</a:t>
            </a:r>
            <a:r>
              <a:rPr kumimoji="1" lang="zh-CN" altLang="en-US" dirty="0"/>
              <a:t>结果（部分）</a:t>
            </a:r>
          </a:p>
        </p:txBody>
      </p:sp>
      <p:pic>
        <p:nvPicPr>
          <p:cNvPr id="11" name="图片 10">
            <a:extLst>
              <a:ext uri="{FF2B5EF4-FFF2-40B4-BE49-F238E27FC236}">
                <a16:creationId xmlns:a16="http://schemas.microsoft.com/office/drawing/2014/main" id="{F14F3D9F-55F3-9F92-2B23-58525EF917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79" y="4398199"/>
            <a:ext cx="9810565" cy="1457959"/>
          </a:xfrm>
          <a:prstGeom prst="rect">
            <a:avLst/>
          </a:prstGeom>
        </p:spPr>
      </p:pic>
      <p:cxnSp>
        <p:nvCxnSpPr>
          <p:cNvPr id="10" name="直线箭头连接符 9">
            <a:extLst>
              <a:ext uri="{FF2B5EF4-FFF2-40B4-BE49-F238E27FC236}">
                <a16:creationId xmlns:a16="http://schemas.microsoft.com/office/drawing/2014/main" id="{35905464-04C6-7A7B-FE43-BFEFA27C0F4F}"/>
              </a:ext>
            </a:extLst>
          </p:cNvPr>
          <p:cNvCxnSpPr/>
          <p:nvPr/>
        </p:nvCxnSpPr>
        <p:spPr>
          <a:xfrm flipV="1">
            <a:off x="7680176" y="1849821"/>
            <a:ext cx="0" cy="279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CFDCC719-304E-1D50-6BC5-8F9341F8317F}"/>
              </a:ext>
            </a:extLst>
          </p:cNvPr>
          <p:cNvSpPr txBox="1"/>
          <p:nvPr/>
        </p:nvSpPr>
        <p:spPr>
          <a:xfrm>
            <a:off x="7101372" y="1537095"/>
            <a:ext cx="1107996" cy="369332"/>
          </a:xfrm>
          <a:prstGeom prst="rect">
            <a:avLst/>
          </a:prstGeom>
          <a:noFill/>
        </p:spPr>
        <p:txBody>
          <a:bodyPr wrap="none" rtlCol="0">
            <a:spAutoFit/>
          </a:bodyPr>
          <a:lstStyle/>
          <a:p>
            <a:r>
              <a:rPr kumimoji="1" lang="zh-CN" altLang="en-US" dirty="0"/>
              <a:t>端口角色</a:t>
            </a:r>
          </a:p>
        </p:txBody>
      </p:sp>
      <p:pic>
        <p:nvPicPr>
          <p:cNvPr id="16" name="图片 15">
            <a:extLst>
              <a:ext uri="{FF2B5EF4-FFF2-40B4-BE49-F238E27FC236}">
                <a16:creationId xmlns:a16="http://schemas.microsoft.com/office/drawing/2014/main" id="{99A05CD7-778B-2A7C-E5E8-65E2F6B271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438" y="200164"/>
            <a:ext cx="2531193" cy="682756"/>
          </a:xfrm>
          <a:prstGeom prst="rect">
            <a:avLst/>
          </a:prstGeom>
        </p:spPr>
      </p:pic>
      <p:sp>
        <p:nvSpPr>
          <p:cNvPr id="2" name="文本框 1">
            <a:extLst>
              <a:ext uri="{FF2B5EF4-FFF2-40B4-BE49-F238E27FC236}">
                <a16:creationId xmlns:a16="http://schemas.microsoft.com/office/drawing/2014/main" id="{D97F270F-5505-C784-EDDA-62FB195A736D}"/>
              </a:ext>
            </a:extLst>
          </p:cNvPr>
          <p:cNvSpPr txBox="1"/>
          <p:nvPr/>
        </p:nvSpPr>
        <p:spPr>
          <a:xfrm>
            <a:off x="1159915" y="321434"/>
            <a:ext cx="4815742"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多生成树协议</a:t>
            </a:r>
            <a:r>
              <a:rPr lang="en-US" altLang="zh-CN" sz="2800" dirty="0">
                <a:solidFill>
                  <a:schemeClr val="bg1"/>
                </a:solidFill>
                <a:latin typeface="微软雅黑" panose="020B0503020204020204" pitchFamily="34" charset="-122"/>
                <a:ea typeface="微软雅黑" panose="020B0503020204020204" pitchFamily="34" charset="-122"/>
              </a:rPr>
              <a:t>MSTP</a:t>
            </a:r>
            <a:r>
              <a:rPr lang="zh-CN" altLang="en-US" sz="2800" dirty="0">
                <a:solidFill>
                  <a:schemeClr val="bg1"/>
                </a:solidFill>
                <a:latin typeface="微软雅黑" panose="020B0503020204020204" pitchFamily="34" charset="-122"/>
                <a:ea typeface="微软雅黑" panose="020B0503020204020204" pitchFamily="34" charset="-122"/>
              </a:rPr>
              <a:t>模块</a:t>
            </a:r>
          </a:p>
        </p:txBody>
      </p:sp>
      <p:sp>
        <p:nvSpPr>
          <p:cNvPr id="3" name="文本框 2">
            <a:extLst>
              <a:ext uri="{FF2B5EF4-FFF2-40B4-BE49-F238E27FC236}">
                <a16:creationId xmlns:a16="http://schemas.microsoft.com/office/drawing/2014/main" id="{84202560-BDC5-B56B-F265-94173568E177}"/>
              </a:ext>
            </a:extLst>
          </p:cNvPr>
          <p:cNvSpPr txBox="1"/>
          <p:nvPr/>
        </p:nvSpPr>
        <p:spPr>
          <a:xfrm>
            <a:off x="98997" y="269908"/>
            <a:ext cx="894797" cy="707886"/>
          </a:xfrm>
          <a:prstGeom prst="rect">
            <a:avLst/>
          </a:prstGeom>
          <a:noFill/>
        </p:spPr>
        <p:txBody>
          <a:bodyPr wrap="none" rtlCol="0">
            <a:spAutoFit/>
          </a:bodyPr>
          <a:lstStyle/>
          <a:p>
            <a:r>
              <a:rPr kumimoji="1" lang="en-US" altLang="zh-CN" sz="4000" dirty="0">
                <a:solidFill>
                  <a:schemeClr val="bg1"/>
                </a:solidFill>
              </a:rPr>
              <a:t>2.3</a:t>
            </a:r>
            <a:endParaRPr kumimoji="1" lang="zh-CN" altLang="en-US" sz="4000" dirty="0">
              <a:solidFill>
                <a:schemeClr val="bg1"/>
              </a:solidFill>
            </a:endParaRPr>
          </a:p>
        </p:txBody>
      </p:sp>
    </p:spTree>
    <p:extLst>
      <p:ext uri="{BB962C8B-B14F-4D97-AF65-F5344CB8AC3E}">
        <p14:creationId xmlns:p14="http://schemas.microsoft.com/office/powerpoint/2010/main" val="1632112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F925C80D-9726-C29C-88E7-059027286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880" y="372850"/>
            <a:ext cx="895868" cy="563117"/>
          </a:xfrm>
          <a:prstGeom prst="rect">
            <a:avLst/>
          </a:prstGeom>
        </p:spPr>
      </p:pic>
      <p:sp>
        <p:nvSpPr>
          <p:cNvPr id="15" name="文本框 14">
            <a:extLst>
              <a:ext uri="{FF2B5EF4-FFF2-40B4-BE49-F238E27FC236}">
                <a16:creationId xmlns:a16="http://schemas.microsoft.com/office/drawing/2014/main" id="{CC7520C2-E2BB-C595-C2D2-D2950FE9D2F3}"/>
              </a:ext>
            </a:extLst>
          </p:cNvPr>
          <p:cNvSpPr txBox="1"/>
          <p:nvPr/>
        </p:nvSpPr>
        <p:spPr>
          <a:xfrm>
            <a:off x="98997" y="269908"/>
            <a:ext cx="894797" cy="707886"/>
          </a:xfrm>
          <a:prstGeom prst="rect">
            <a:avLst/>
          </a:prstGeom>
          <a:noFill/>
        </p:spPr>
        <p:txBody>
          <a:bodyPr wrap="none" rtlCol="0">
            <a:spAutoFit/>
          </a:bodyPr>
          <a:lstStyle/>
          <a:p>
            <a:r>
              <a:rPr kumimoji="1" lang="en-US" altLang="zh-CN" sz="4000" dirty="0">
                <a:solidFill>
                  <a:schemeClr val="bg1"/>
                </a:solidFill>
              </a:rPr>
              <a:t>2.4</a:t>
            </a:r>
            <a:endParaRPr kumimoji="1" lang="zh-CN" altLang="en-US" sz="4000" dirty="0">
              <a:solidFill>
                <a:schemeClr val="bg1"/>
              </a:solidFill>
            </a:endParaRPr>
          </a:p>
        </p:txBody>
      </p:sp>
      <p:sp>
        <p:nvSpPr>
          <p:cNvPr id="5" name="文本框 4">
            <a:extLst>
              <a:ext uri="{FF2B5EF4-FFF2-40B4-BE49-F238E27FC236}">
                <a16:creationId xmlns:a16="http://schemas.microsoft.com/office/drawing/2014/main" id="{27A58355-32C2-DD14-4B6F-C719DBB55FCF}"/>
              </a:ext>
            </a:extLst>
          </p:cNvPr>
          <p:cNvSpPr txBox="1"/>
          <p:nvPr/>
        </p:nvSpPr>
        <p:spPr>
          <a:xfrm>
            <a:off x="993794" y="331871"/>
            <a:ext cx="2819746" cy="523220"/>
          </a:xfrm>
          <a:prstGeom prst="rect">
            <a:avLst/>
          </a:prstGeom>
          <a:noFill/>
        </p:spPr>
        <p:txBody>
          <a:bodyPr wrap="none" rtlCol="0">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MAC</a:t>
            </a:r>
            <a:r>
              <a:rPr lang="zh-CN" altLang="en-US" sz="2800" dirty="0">
                <a:solidFill>
                  <a:schemeClr val="bg1"/>
                </a:solidFill>
                <a:latin typeface="微软雅黑" panose="020B0503020204020204" pitchFamily="34" charset="-122"/>
                <a:ea typeface="微软雅黑" panose="020B0503020204020204" pitchFamily="34" charset="-122"/>
              </a:rPr>
              <a:t>表算法模块</a:t>
            </a:r>
          </a:p>
        </p:txBody>
      </p:sp>
      <p:sp>
        <p:nvSpPr>
          <p:cNvPr id="2" name="文本框 1">
            <a:extLst>
              <a:ext uri="{FF2B5EF4-FFF2-40B4-BE49-F238E27FC236}">
                <a16:creationId xmlns:a16="http://schemas.microsoft.com/office/drawing/2014/main" id="{D6D9E171-115D-1951-6C3A-4DC400767050}"/>
              </a:ext>
            </a:extLst>
          </p:cNvPr>
          <p:cNvSpPr txBox="1"/>
          <p:nvPr/>
        </p:nvSpPr>
        <p:spPr>
          <a:xfrm>
            <a:off x="0" y="1268760"/>
            <a:ext cx="11835291" cy="400110"/>
          </a:xfrm>
          <a:prstGeom prst="rect">
            <a:avLst/>
          </a:prstGeom>
          <a:noFill/>
        </p:spPr>
        <p:txBody>
          <a:bodyPr wrap="none" rtlCol="0">
            <a:spAutoFit/>
          </a:bodyPr>
          <a:lstStyle/>
          <a:p>
            <a:r>
              <a:rPr kumimoji="1" lang="zh-CN" altLang="en-US" sz="2000" dirty="0"/>
              <a:t>对</a:t>
            </a:r>
            <a:r>
              <a:rPr kumimoji="1" lang="en-US" altLang="zh-CN" sz="2000" dirty="0"/>
              <a:t>STP</a:t>
            </a:r>
            <a:r>
              <a:rPr kumimoji="1" lang="zh-CN" altLang="en-US" sz="2000" dirty="0"/>
              <a:t>算法模块、</a:t>
            </a:r>
            <a:r>
              <a:rPr kumimoji="1" lang="en-US" altLang="zh-CN" sz="2000" dirty="0"/>
              <a:t>MSTP</a:t>
            </a:r>
            <a:r>
              <a:rPr kumimoji="1" lang="zh-CN" altLang="en-US" sz="2000" dirty="0"/>
              <a:t>算法模块生成的端口角色、链路状态进行进行</a:t>
            </a:r>
            <a:r>
              <a:rPr kumimoji="1" lang="en-US" altLang="zh-CN" sz="2000" dirty="0"/>
              <a:t>MAC</a:t>
            </a:r>
            <a:r>
              <a:rPr kumimoji="1" lang="zh-CN" altLang="en-US" sz="2000" dirty="0"/>
              <a:t>表项的生成，指定转发端口。</a:t>
            </a:r>
          </a:p>
        </p:txBody>
      </p:sp>
      <p:pic>
        <p:nvPicPr>
          <p:cNvPr id="4" name="图片 3">
            <a:extLst>
              <a:ext uri="{FF2B5EF4-FFF2-40B4-BE49-F238E27FC236}">
                <a16:creationId xmlns:a16="http://schemas.microsoft.com/office/drawing/2014/main" id="{1CFBFE53-5871-4BE9-45D7-E113FFE95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153" y="1660014"/>
            <a:ext cx="8824256" cy="1296144"/>
          </a:xfrm>
          <a:prstGeom prst="rect">
            <a:avLst/>
          </a:prstGeom>
        </p:spPr>
      </p:pic>
      <p:pic>
        <p:nvPicPr>
          <p:cNvPr id="9" name="图形 8">
            <a:extLst>
              <a:ext uri="{FF2B5EF4-FFF2-40B4-BE49-F238E27FC236}">
                <a16:creationId xmlns:a16="http://schemas.microsoft.com/office/drawing/2014/main" id="{5D97BD6F-41F4-6812-5380-BEA877828B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298" y="2674772"/>
            <a:ext cx="6034871" cy="1832014"/>
          </a:xfrm>
          <a:prstGeom prst="rect">
            <a:avLst/>
          </a:prstGeom>
        </p:spPr>
      </p:pic>
      <p:graphicFrame>
        <p:nvGraphicFramePr>
          <p:cNvPr id="10" name="表格 9">
            <a:extLst>
              <a:ext uri="{FF2B5EF4-FFF2-40B4-BE49-F238E27FC236}">
                <a16:creationId xmlns:a16="http://schemas.microsoft.com/office/drawing/2014/main" id="{60E1724C-D9E3-459F-DB87-16CA21EC0D19}"/>
              </a:ext>
            </a:extLst>
          </p:cNvPr>
          <p:cNvGraphicFramePr>
            <a:graphicFrameLocks noGrp="1"/>
          </p:cNvGraphicFramePr>
          <p:nvPr>
            <p:extLst>
              <p:ext uri="{D42A27DB-BD31-4B8C-83A1-F6EECF244321}">
                <p14:modId xmlns:p14="http://schemas.microsoft.com/office/powerpoint/2010/main" val="2091160114"/>
              </p:ext>
            </p:extLst>
          </p:nvPr>
        </p:nvGraphicFramePr>
        <p:xfrm>
          <a:off x="7617058" y="3055556"/>
          <a:ext cx="4359051" cy="3215289"/>
        </p:xfrm>
        <a:graphic>
          <a:graphicData uri="http://schemas.openxmlformats.org/drawingml/2006/table">
            <a:tbl>
              <a:tblPr firstRow="1" firstCol="1" bandRow="1">
                <a:tableStyleId>{5C22544A-7EE6-4342-B048-85BDC9FD1C3A}</a:tableStyleId>
              </a:tblPr>
              <a:tblGrid>
                <a:gridCol w="1453017">
                  <a:extLst>
                    <a:ext uri="{9D8B030D-6E8A-4147-A177-3AD203B41FA5}">
                      <a16:colId xmlns:a16="http://schemas.microsoft.com/office/drawing/2014/main" val="2971143789"/>
                    </a:ext>
                  </a:extLst>
                </a:gridCol>
                <a:gridCol w="1453017">
                  <a:extLst>
                    <a:ext uri="{9D8B030D-6E8A-4147-A177-3AD203B41FA5}">
                      <a16:colId xmlns:a16="http://schemas.microsoft.com/office/drawing/2014/main" val="307143596"/>
                    </a:ext>
                  </a:extLst>
                </a:gridCol>
                <a:gridCol w="1453017">
                  <a:extLst>
                    <a:ext uri="{9D8B030D-6E8A-4147-A177-3AD203B41FA5}">
                      <a16:colId xmlns:a16="http://schemas.microsoft.com/office/drawing/2014/main" val="3570598911"/>
                    </a:ext>
                  </a:extLst>
                </a:gridCol>
              </a:tblGrid>
              <a:tr h="391254">
                <a:tc>
                  <a:txBody>
                    <a:bodyPr/>
                    <a:lstStyle/>
                    <a:p>
                      <a:pPr indent="127000" algn="just">
                        <a:lnSpc>
                          <a:spcPct val="120000"/>
                        </a:lnSpc>
                      </a:pPr>
                      <a:r>
                        <a:rPr lang="en-US" sz="1800" kern="100">
                          <a:effectLst/>
                        </a:rPr>
                        <a:t>MAC</a:t>
                      </a:r>
                      <a:r>
                        <a:rPr lang="zh-CN" sz="1800" kern="100">
                          <a:effectLst/>
                        </a:rPr>
                        <a:t>地址</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a:effectLst/>
                        </a:rPr>
                        <a:t>VLAN-ID</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zh-CN" sz="1800" kern="100">
                          <a:effectLst/>
                        </a:rPr>
                        <a:t>出接口</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5141737"/>
                  </a:ext>
                </a:extLst>
              </a:tr>
              <a:tr h="325457">
                <a:tc>
                  <a:txBody>
                    <a:bodyPr/>
                    <a:lstStyle/>
                    <a:p>
                      <a:pPr indent="127000" algn="just">
                        <a:lnSpc>
                          <a:spcPct val="120000"/>
                        </a:lnSpc>
                      </a:pPr>
                      <a:r>
                        <a:rPr lang="en-US" sz="1800" kern="100" dirty="0">
                          <a:effectLst/>
                        </a:rPr>
                        <a:t>Mac1</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a:effectLst/>
                        </a:rPr>
                        <a:t>0</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dirty="0">
                          <a:effectLst/>
                        </a:rPr>
                        <a:t>pC1</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23162318"/>
                  </a:ext>
                </a:extLst>
              </a:tr>
              <a:tr h="317247">
                <a:tc>
                  <a:txBody>
                    <a:bodyPr/>
                    <a:lstStyle/>
                    <a:p>
                      <a:pPr indent="127000" algn="just">
                        <a:lnSpc>
                          <a:spcPct val="120000"/>
                        </a:lnSpc>
                      </a:pPr>
                      <a:r>
                        <a:rPr lang="en-US" sz="1800" kern="100">
                          <a:effectLst/>
                        </a:rPr>
                        <a:t>Mac2</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dirty="0">
                          <a:effectLst/>
                        </a:rPr>
                        <a:t>0</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dirty="0">
                          <a:effectLst/>
                        </a:rPr>
                        <a:t>LSW1-1</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3353187"/>
                  </a:ext>
                </a:extLst>
              </a:tr>
              <a:tr h="321083">
                <a:tc>
                  <a:txBody>
                    <a:bodyPr/>
                    <a:lstStyle/>
                    <a:p>
                      <a:pPr indent="127000" algn="just">
                        <a:lnSpc>
                          <a:spcPct val="120000"/>
                        </a:lnSpc>
                      </a:pPr>
                      <a:r>
                        <a:rPr lang="en-US" sz="1800" kern="100">
                          <a:effectLst/>
                        </a:rPr>
                        <a:t>Mac3</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dirty="0">
                          <a:effectLst/>
                        </a:rPr>
                        <a:t>0</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a:effectLst/>
                        </a:rPr>
                        <a:t>LSW1-2</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20098334"/>
                  </a:ext>
                </a:extLst>
              </a:tr>
              <a:tr h="284715">
                <a:tc>
                  <a:txBody>
                    <a:bodyPr/>
                    <a:lstStyle/>
                    <a:p>
                      <a:pPr indent="127000" algn="just">
                        <a:lnSpc>
                          <a:spcPct val="120000"/>
                        </a:lnSpc>
                      </a:pPr>
                      <a:r>
                        <a:rPr lang="en-US" sz="1800" kern="100" dirty="0">
                          <a:effectLst/>
                        </a:rPr>
                        <a:t>Mac4</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dirty="0">
                          <a:effectLst/>
                        </a:rPr>
                        <a:t>0</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a:effectLst/>
                        </a:rPr>
                        <a:t>LSW1-1</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57252198"/>
                  </a:ext>
                </a:extLst>
              </a:tr>
              <a:tr h="292615">
                <a:tc>
                  <a:txBody>
                    <a:bodyPr/>
                    <a:lstStyle/>
                    <a:p>
                      <a:pPr indent="127000" algn="just">
                        <a:lnSpc>
                          <a:spcPct val="120000"/>
                        </a:lnSpc>
                      </a:pPr>
                      <a:r>
                        <a:rPr lang="en-US" sz="1800" kern="100">
                          <a:effectLst/>
                        </a:rPr>
                        <a:t>Mac5</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dirty="0">
                          <a:effectLst/>
                        </a:rPr>
                        <a:t>0</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a:effectLst/>
                        </a:rPr>
                        <a:t>LSW1-1</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38188191"/>
                  </a:ext>
                </a:extLst>
              </a:tr>
              <a:tr h="343990">
                <a:tc>
                  <a:txBody>
                    <a:bodyPr/>
                    <a:lstStyle/>
                    <a:p>
                      <a:pPr indent="127000" algn="just">
                        <a:lnSpc>
                          <a:spcPct val="120000"/>
                        </a:lnSpc>
                      </a:pPr>
                      <a:r>
                        <a:rPr lang="en-US" sz="1800" kern="100" dirty="0">
                          <a:effectLst/>
                        </a:rPr>
                        <a:t>Mac6</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a:effectLst/>
                        </a:rPr>
                        <a:t>0</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a:effectLst/>
                        </a:rPr>
                        <a:t>LSW1-1</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99158838"/>
                  </a:ext>
                </a:extLst>
              </a:tr>
              <a:tr h="301970">
                <a:tc>
                  <a:txBody>
                    <a:bodyPr/>
                    <a:lstStyle/>
                    <a:p>
                      <a:pPr indent="127000" algn="just">
                        <a:lnSpc>
                          <a:spcPct val="120000"/>
                        </a:lnSpc>
                      </a:pPr>
                      <a:r>
                        <a:rPr lang="en-US" sz="1800" kern="100">
                          <a:effectLst/>
                        </a:rPr>
                        <a:t>Mac7</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dirty="0">
                          <a:effectLst/>
                        </a:rPr>
                        <a:t>0</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dirty="0">
                          <a:effectLst/>
                        </a:rPr>
                        <a:t>LSW1-2</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98872485"/>
                  </a:ext>
                </a:extLst>
              </a:tr>
              <a:tr h="301970">
                <a:tc>
                  <a:txBody>
                    <a:bodyPr/>
                    <a:lstStyle/>
                    <a:p>
                      <a:pPr indent="127000" algn="just">
                        <a:lnSpc>
                          <a:spcPct val="120000"/>
                        </a:lnSpc>
                      </a:pPr>
                      <a:r>
                        <a:rPr lang="en-US" sz="1800" kern="100" dirty="0">
                          <a:effectLst/>
                        </a:rPr>
                        <a:t>Mac9</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dirty="0">
                          <a:effectLst/>
                        </a:rPr>
                        <a:t>0</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dirty="0">
                          <a:effectLst/>
                        </a:rPr>
                        <a:t>LSW1-2</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50254047"/>
                  </a:ext>
                </a:extLst>
              </a:tr>
              <a:tr h="311608">
                <a:tc>
                  <a:txBody>
                    <a:bodyPr/>
                    <a:lstStyle/>
                    <a:p>
                      <a:pPr indent="127000" algn="just">
                        <a:lnSpc>
                          <a:spcPct val="120000"/>
                        </a:lnSpc>
                      </a:pPr>
                      <a:r>
                        <a:rPr lang="en-US" sz="1800" kern="100" dirty="0">
                          <a:effectLst/>
                        </a:rPr>
                        <a:t>Mac8</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dirty="0">
                          <a:effectLst/>
                        </a:rPr>
                        <a:t>0</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dirty="0">
                          <a:effectLst/>
                        </a:rPr>
                        <a:t>LSW1-2</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789433387"/>
                  </a:ext>
                </a:extLst>
              </a:tr>
            </a:tbl>
          </a:graphicData>
        </a:graphic>
      </p:graphicFrame>
      <p:graphicFrame>
        <p:nvGraphicFramePr>
          <p:cNvPr id="11" name="表格 10">
            <a:extLst>
              <a:ext uri="{FF2B5EF4-FFF2-40B4-BE49-F238E27FC236}">
                <a16:creationId xmlns:a16="http://schemas.microsoft.com/office/drawing/2014/main" id="{148E5C13-4883-0F36-1441-2D2F3757C13D}"/>
              </a:ext>
            </a:extLst>
          </p:cNvPr>
          <p:cNvGraphicFramePr>
            <a:graphicFrameLocks noGrp="1"/>
          </p:cNvGraphicFramePr>
          <p:nvPr>
            <p:extLst>
              <p:ext uri="{D42A27DB-BD31-4B8C-83A1-F6EECF244321}">
                <p14:modId xmlns:p14="http://schemas.microsoft.com/office/powerpoint/2010/main" val="1567785577"/>
              </p:ext>
            </p:extLst>
          </p:nvPr>
        </p:nvGraphicFramePr>
        <p:xfrm>
          <a:off x="2929995" y="4755515"/>
          <a:ext cx="4174572" cy="2102485"/>
        </p:xfrm>
        <a:graphic>
          <a:graphicData uri="http://schemas.openxmlformats.org/drawingml/2006/table">
            <a:tbl>
              <a:tblPr firstRow="1" firstCol="1" bandRow="1">
                <a:tableStyleId>{5C22544A-7EE6-4342-B048-85BDC9FD1C3A}</a:tableStyleId>
              </a:tblPr>
              <a:tblGrid>
                <a:gridCol w="1391524">
                  <a:extLst>
                    <a:ext uri="{9D8B030D-6E8A-4147-A177-3AD203B41FA5}">
                      <a16:colId xmlns:a16="http://schemas.microsoft.com/office/drawing/2014/main" val="3697855365"/>
                    </a:ext>
                  </a:extLst>
                </a:gridCol>
                <a:gridCol w="1391524">
                  <a:extLst>
                    <a:ext uri="{9D8B030D-6E8A-4147-A177-3AD203B41FA5}">
                      <a16:colId xmlns:a16="http://schemas.microsoft.com/office/drawing/2014/main" val="587640794"/>
                    </a:ext>
                  </a:extLst>
                </a:gridCol>
                <a:gridCol w="1391524">
                  <a:extLst>
                    <a:ext uri="{9D8B030D-6E8A-4147-A177-3AD203B41FA5}">
                      <a16:colId xmlns:a16="http://schemas.microsoft.com/office/drawing/2014/main" val="228248863"/>
                    </a:ext>
                  </a:extLst>
                </a:gridCol>
              </a:tblGrid>
              <a:tr h="182664">
                <a:tc>
                  <a:txBody>
                    <a:bodyPr/>
                    <a:lstStyle/>
                    <a:p>
                      <a:pPr indent="127000" algn="just">
                        <a:lnSpc>
                          <a:spcPct val="120000"/>
                        </a:lnSpc>
                      </a:pPr>
                      <a:r>
                        <a:rPr lang="en-US" sz="1800" kern="100">
                          <a:effectLst/>
                        </a:rPr>
                        <a:t>MAC</a:t>
                      </a:r>
                      <a:r>
                        <a:rPr lang="zh-CN" sz="1800" kern="100">
                          <a:effectLst/>
                        </a:rPr>
                        <a:t>地址</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a:effectLst/>
                        </a:rPr>
                        <a:t>VLAN-ID</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zh-CN" sz="1800" kern="100">
                          <a:effectLst/>
                        </a:rPr>
                        <a:t>出接口</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3420594"/>
                  </a:ext>
                </a:extLst>
              </a:tr>
              <a:tr h="0">
                <a:tc>
                  <a:txBody>
                    <a:bodyPr/>
                    <a:lstStyle/>
                    <a:p>
                      <a:pPr indent="127000" algn="just">
                        <a:lnSpc>
                          <a:spcPct val="120000"/>
                        </a:lnSpc>
                      </a:pPr>
                      <a:r>
                        <a:rPr lang="en-US" sz="1800" kern="100" dirty="0">
                          <a:effectLst/>
                        </a:rPr>
                        <a:t>Mac1</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a:effectLst/>
                        </a:rPr>
                        <a:t>2-10</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dirty="0">
                          <a:effectLst/>
                        </a:rPr>
                        <a:t>PC1</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85280062"/>
                  </a:ext>
                </a:extLst>
              </a:tr>
              <a:tr h="0">
                <a:tc>
                  <a:txBody>
                    <a:bodyPr/>
                    <a:lstStyle/>
                    <a:p>
                      <a:pPr indent="127000" algn="just">
                        <a:lnSpc>
                          <a:spcPct val="120000"/>
                        </a:lnSpc>
                      </a:pPr>
                      <a:r>
                        <a:rPr lang="en-US" sz="1800" kern="100">
                          <a:effectLst/>
                        </a:rPr>
                        <a:t>Mac2</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dirty="0">
                          <a:effectLst/>
                        </a:rPr>
                        <a:t>2-10</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a:effectLst/>
                        </a:rPr>
                        <a:t>LSW1-1</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945981339"/>
                  </a:ext>
                </a:extLst>
              </a:tr>
              <a:tr h="0">
                <a:tc>
                  <a:txBody>
                    <a:bodyPr/>
                    <a:lstStyle/>
                    <a:p>
                      <a:pPr indent="127000" algn="just">
                        <a:lnSpc>
                          <a:spcPct val="120000"/>
                        </a:lnSpc>
                      </a:pPr>
                      <a:r>
                        <a:rPr lang="en-US" sz="1800" kern="100">
                          <a:effectLst/>
                        </a:rPr>
                        <a:t>Mac3</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a:effectLst/>
                        </a:rPr>
                        <a:t>2-10</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dirty="0">
                          <a:effectLst/>
                        </a:rPr>
                        <a:t>LSW1-2</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17690234"/>
                  </a:ext>
                </a:extLst>
              </a:tr>
              <a:tr h="0">
                <a:tc>
                  <a:txBody>
                    <a:bodyPr/>
                    <a:lstStyle/>
                    <a:p>
                      <a:pPr indent="127000" algn="just">
                        <a:lnSpc>
                          <a:spcPct val="120000"/>
                        </a:lnSpc>
                      </a:pPr>
                      <a:r>
                        <a:rPr lang="en-US" sz="1800" kern="100">
                          <a:effectLst/>
                        </a:rPr>
                        <a:t>Mac1</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a:effectLst/>
                        </a:rPr>
                        <a:t>11-20</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dirty="0">
                          <a:effectLst/>
                        </a:rPr>
                        <a:t>PC1</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179543826"/>
                  </a:ext>
                </a:extLst>
              </a:tr>
              <a:tr h="0">
                <a:tc>
                  <a:txBody>
                    <a:bodyPr/>
                    <a:lstStyle/>
                    <a:p>
                      <a:pPr indent="127000" algn="just">
                        <a:lnSpc>
                          <a:spcPct val="120000"/>
                        </a:lnSpc>
                      </a:pPr>
                      <a:r>
                        <a:rPr lang="en-US" sz="1800" kern="100">
                          <a:effectLst/>
                        </a:rPr>
                        <a:t>Mac2</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a:effectLst/>
                        </a:rPr>
                        <a:t>11-20</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a:effectLst/>
                        </a:rPr>
                        <a:t>LSW1-1</a:t>
                      </a:r>
                      <a:endParaRPr lang="zh-CN" sz="18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51733619"/>
                  </a:ext>
                </a:extLst>
              </a:tr>
              <a:tr h="0">
                <a:tc>
                  <a:txBody>
                    <a:bodyPr/>
                    <a:lstStyle/>
                    <a:p>
                      <a:pPr indent="127000" algn="just">
                        <a:lnSpc>
                          <a:spcPct val="120000"/>
                        </a:lnSpc>
                      </a:pPr>
                      <a:r>
                        <a:rPr lang="en-US" sz="1800" kern="100" dirty="0">
                          <a:effectLst/>
                        </a:rPr>
                        <a:t>Mac3</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a:effectLst/>
                        </a:rPr>
                        <a:t>11-20</a:t>
                      </a:r>
                      <a:endParaRPr lang="zh-CN" sz="1800" kern="100">
                        <a:effectLst/>
                        <a:latin typeface="Times New Roman" panose="02020603050405020304" pitchFamily="18" charset="0"/>
                        <a:ea typeface="宋体" panose="02010600030101010101" pitchFamily="2" charset="-122"/>
                      </a:endParaRPr>
                    </a:p>
                  </a:txBody>
                  <a:tcPr marL="68580" marR="68580" marT="0" marB="0"/>
                </a:tc>
                <a:tc>
                  <a:txBody>
                    <a:bodyPr/>
                    <a:lstStyle/>
                    <a:p>
                      <a:pPr indent="127000" algn="just">
                        <a:lnSpc>
                          <a:spcPct val="120000"/>
                        </a:lnSpc>
                      </a:pPr>
                      <a:r>
                        <a:rPr lang="en-US" sz="1800" kern="100" dirty="0">
                          <a:effectLst/>
                        </a:rPr>
                        <a:t>LSW1-1</a:t>
                      </a:r>
                      <a:endParaRPr lang="zh-CN" sz="18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05639535"/>
                  </a:ext>
                </a:extLst>
              </a:tr>
            </a:tbl>
          </a:graphicData>
        </a:graphic>
      </p:graphicFrame>
      <p:sp>
        <p:nvSpPr>
          <p:cNvPr id="12" name="文本框 11">
            <a:extLst>
              <a:ext uri="{FF2B5EF4-FFF2-40B4-BE49-F238E27FC236}">
                <a16:creationId xmlns:a16="http://schemas.microsoft.com/office/drawing/2014/main" id="{F1278529-F287-4A49-B5EF-D08A4BE5AE69}"/>
              </a:ext>
            </a:extLst>
          </p:cNvPr>
          <p:cNvSpPr txBox="1"/>
          <p:nvPr/>
        </p:nvSpPr>
        <p:spPr>
          <a:xfrm>
            <a:off x="8673158" y="2730835"/>
            <a:ext cx="1959191" cy="369332"/>
          </a:xfrm>
          <a:prstGeom prst="rect">
            <a:avLst/>
          </a:prstGeom>
          <a:noFill/>
        </p:spPr>
        <p:txBody>
          <a:bodyPr wrap="none" rtlCol="0">
            <a:spAutoFit/>
          </a:bodyPr>
          <a:lstStyle/>
          <a:p>
            <a:r>
              <a:rPr kumimoji="1" lang="en-US" altLang="zh-CN" dirty="0"/>
              <a:t>CIST</a:t>
            </a:r>
            <a:r>
              <a:rPr kumimoji="1" lang="zh-CN" altLang="en-US" dirty="0"/>
              <a:t> 对应</a:t>
            </a:r>
            <a:r>
              <a:rPr kumimoji="1" lang="en-US" altLang="zh-CN" dirty="0"/>
              <a:t>MAC</a:t>
            </a:r>
            <a:r>
              <a:rPr kumimoji="1" lang="zh-CN" altLang="en-US" dirty="0"/>
              <a:t>表</a:t>
            </a:r>
          </a:p>
        </p:txBody>
      </p:sp>
      <p:sp>
        <p:nvSpPr>
          <p:cNvPr id="13" name="文本框 12">
            <a:extLst>
              <a:ext uri="{FF2B5EF4-FFF2-40B4-BE49-F238E27FC236}">
                <a16:creationId xmlns:a16="http://schemas.microsoft.com/office/drawing/2014/main" id="{DC24D891-73B7-2E2F-4F97-776567544204}"/>
              </a:ext>
            </a:extLst>
          </p:cNvPr>
          <p:cNvSpPr txBox="1"/>
          <p:nvPr/>
        </p:nvSpPr>
        <p:spPr>
          <a:xfrm>
            <a:off x="4177948" y="4383324"/>
            <a:ext cx="1678665" cy="369332"/>
          </a:xfrm>
          <a:prstGeom prst="rect">
            <a:avLst/>
          </a:prstGeom>
          <a:noFill/>
        </p:spPr>
        <p:txBody>
          <a:bodyPr wrap="none" rtlCol="0">
            <a:spAutoFit/>
          </a:bodyPr>
          <a:lstStyle/>
          <a:p>
            <a:r>
              <a:rPr kumimoji="1" lang="zh-CN" altLang="en-US" dirty="0"/>
              <a:t>多实例</a:t>
            </a:r>
            <a:r>
              <a:rPr kumimoji="1" lang="en-US" altLang="zh-CN" dirty="0"/>
              <a:t>MAC</a:t>
            </a:r>
            <a:r>
              <a:rPr kumimoji="1" lang="zh-CN" altLang="en-US" dirty="0"/>
              <a:t>表</a:t>
            </a:r>
          </a:p>
        </p:txBody>
      </p:sp>
      <p:sp>
        <p:nvSpPr>
          <p:cNvPr id="20" name="文本框 19">
            <a:extLst>
              <a:ext uri="{FF2B5EF4-FFF2-40B4-BE49-F238E27FC236}">
                <a16:creationId xmlns:a16="http://schemas.microsoft.com/office/drawing/2014/main" id="{2C753568-04DC-A712-2797-1FA16270ACAB}"/>
              </a:ext>
            </a:extLst>
          </p:cNvPr>
          <p:cNvSpPr txBox="1"/>
          <p:nvPr/>
        </p:nvSpPr>
        <p:spPr>
          <a:xfrm>
            <a:off x="0" y="5255182"/>
            <a:ext cx="2135560" cy="1015663"/>
          </a:xfrm>
          <a:prstGeom prst="rect">
            <a:avLst/>
          </a:prstGeom>
          <a:noFill/>
        </p:spPr>
        <p:txBody>
          <a:bodyPr wrap="square" rtlCol="0">
            <a:spAutoFit/>
          </a:bodyPr>
          <a:lstStyle/>
          <a:p>
            <a:r>
              <a:rPr kumimoji="1" lang="zh-CN" altLang="en-US" sz="2000" dirty="0"/>
              <a:t>算法自动计算无环链路的</a:t>
            </a:r>
            <a:r>
              <a:rPr kumimoji="1" lang="en-US" altLang="zh-CN" sz="2000" dirty="0"/>
              <a:t>MAC</a:t>
            </a:r>
            <a:r>
              <a:rPr kumimoji="1" lang="zh-CN" altLang="en-US" sz="2000" dirty="0"/>
              <a:t>表项</a:t>
            </a:r>
          </a:p>
        </p:txBody>
      </p:sp>
      <p:cxnSp>
        <p:nvCxnSpPr>
          <p:cNvPr id="22" name="直线箭头连接符 21">
            <a:extLst>
              <a:ext uri="{FF2B5EF4-FFF2-40B4-BE49-F238E27FC236}">
                <a16:creationId xmlns:a16="http://schemas.microsoft.com/office/drawing/2014/main" id="{879F78BF-FA37-0477-CBA1-2C76F65CC0F1}"/>
              </a:ext>
            </a:extLst>
          </p:cNvPr>
          <p:cNvCxnSpPr/>
          <p:nvPr/>
        </p:nvCxnSpPr>
        <p:spPr>
          <a:xfrm>
            <a:off x="2135560" y="5589240"/>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9FBD96C1-4094-8163-9F38-EAFE077F19A7}"/>
              </a:ext>
            </a:extLst>
          </p:cNvPr>
          <p:cNvCxnSpPr>
            <a:endCxn id="20" idx="0"/>
          </p:cNvCxnSpPr>
          <p:nvPr/>
        </p:nvCxnSpPr>
        <p:spPr>
          <a:xfrm flipH="1">
            <a:off x="1067780" y="4383324"/>
            <a:ext cx="989817" cy="8718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AA5C14B9-9663-1109-8502-BF2086E37C78}"/>
              </a:ext>
            </a:extLst>
          </p:cNvPr>
          <p:cNvSpPr txBox="1"/>
          <p:nvPr/>
        </p:nvSpPr>
        <p:spPr>
          <a:xfrm>
            <a:off x="8400256" y="6370243"/>
            <a:ext cx="3236784" cy="369332"/>
          </a:xfrm>
          <a:prstGeom prst="rect">
            <a:avLst/>
          </a:prstGeom>
          <a:noFill/>
        </p:spPr>
        <p:txBody>
          <a:bodyPr wrap="none" rtlCol="0">
            <a:spAutoFit/>
          </a:bodyPr>
          <a:lstStyle/>
          <a:p>
            <a:r>
              <a:rPr kumimoji="1" lang="zh-CN" altLang="en-US" dirty="0">
                <a:solidFill>
                  <a:srgbClr val="FF0000"/>
                </a:solidFill>
              </a:rPr>
              <a:t>整个项目的代码量接近</a:t>
            </a:r>
            <a:r>
              <a:rPr kumimoji="1" lang="en-US" altLang="zh-CN" dirty="0">
                <a:solidFill>
                  <a:srgbClr val="FF0000"/>
                </a:solidFill>
              </a:rPr>
              <a:t>3000</a:t>
            </a:r>
            <a:r>
              <a:rPr kumimoji="1" lang="zh-CN" altLang="en-US" dirty="0">
                <a:solidFill>
                  <a:srgbClr val="FF0000"/>
                </a:solidFill>
              </a:rPr>
              <a:t>行</a:t>
            </a:r>
          </a:p>
        </p:txBody>
      </p:sp>
    </p:spTree>
    <p:extLst>
      <p:ext uri="{BB962C8B-B14F-4D97-AF65-F5344CB8AC3E}">
        <p14:creationId xmlns:p14="http://schemas.microsoft.com/office/powerpoint/2010/main" val="4046873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F925C80D-9726-C29C-88E7-059027286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880" y="372850"/>
            <a:ext cx="895868" cy="563117"/>
          </a:xfrm>
          <a:prstGeom prst="rect">
            <a:avLst/>
          </a:prstGeom>
        </p:spPr>
      </p:pic>
      <p:sp>
        <p:nvSpPr>
          <p:cNvPr id="15" name="文本框 14">
            <a:extLst>
              <a:ext uri="{FF2B5EF4-FFF2-40B4-BE49-F238E27FC236}">
                <a16:creationId xmlns:a16="http://schemas.microsoft.com/office/drawing/2014/main" id="{CC7520C2-E2BB-C595-C2D2-D2950FE9D2F3}"/>
              </a:ext>
            </a:extLst>
          </p:cNvPr>
          <p:cNvSpPr txBox="1"/>
          <p:nvPr/>
        </p:nvSpPr>
        <p:spPr>
          <a:xfrm>
            <a:off x="98997" y="269908"/>
            <a:ext cx="894797" cy="707886"/>
          </a:xfrm>
          <a:prstGeom prst="rect">
            <a:avLst/>
          </a:prstGeom>
          <a:noFill/>
        </p:spPr>
        <p:txBody>
          <a:bodyPr wrap="none" rtlCol="0">
            <a:spAutoFit/>
          </a:bodyPr>
          <a:lstStyle/>
          <a:p>
            <a:r>
              <a:rPr kumimoji="1" lang="en-US" altLang="zh-CN" sz="4000" dirty="0">
                <a:solidFill>
                  <a:schemeClr val="bg1"/>
                </a:solidFill>
              </a:rPr>
              <a:t>2.5</a:t>
            </a:r>
            <a:endParaRPr kumimoji="1" lang="zh-CN" altLang="en-US" sz="4000" dirty="0">
              <a:solidFill>
                <a:schemeClr val="bg1"/>
              </a:solidFill>
            </a:endParaRPr>
          </a:p>
        </p:txBody>
      </p:sp>
      <p:sp>
        <p:nvSpPr>
          <p:cNvPr id="5" name="文本框 4">
            <a:extLst>
              <a:ext uri="{FF2B5EF4-FFF2-40B4-BE49-F238E27FC236}">
                <a16:creationId xmlns:a16="http://schemas.microsoft.com/office/drawing/2014/main" id="{27A58355-32C2-DD14-4B6F-C719DBB55FCF}"/>
              </a:ext>
            </a:extLst>
          </p:cNvPr>
          <p:cNvSpPr txBox="1"/>
          <p:nvPr/>
        </p:nvSpPr>
        <p:spPr>
          <a:xfrm>
            <a:off x="993794" y="331871"/>
            <a:ext cx="2339102" cy="523220"/>
          </a:xfrm>
          <a:prstGeom prst="rect">
            <a:avLst/>
          </a:prstGeom>
          <a:noFill/>
        </p:spPr>
        <p:txBody>
          <a:bodyPr wrap="non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图形界面设计</a:t>
            </a:r>
          </a:p>
        </p:txBody>
      </p:sp>
      <p:pic>
        <p:nvPicPr>
          <p:cNvPr id="27" name="图片 26">
            <a:extLst>
              <a:ext uri="{FF2B5EF4-FFF2-40B4-BE49-F238E27FC236}">
                <a16:creationId xmlns:a16="http://schemas.microsoft.com/office/drawing/2014/main" id="{3EF43825-354C-B7B7-DD31-7D29E8600E7A}"/>
              </a:ext>
            </a:extLst>
          </p:cNvPr>
          <p:cNvPicPr>
            <a:picLocks noChangeAspect="1"/>
          </p:cNvPicPr>
          <p:nvPr/>
        </p:nvPicPr>
        <p:blipFill>
          <a:blip r:embed="rId3"/>
          <a:stretch>
            <a:fillRect/>
          </a:stretch>
        </p:blipFill>
        <p:spPr>
          <a:xfrm>
            <a:off x="6524" y="2125593"/>
            <a:ext cx="3969004" cy="2337374"/>
          </a:xfrm>
          <a:prstGeom prst="rect">
            <a:avLst/>
          </a:prstGeom>
        </p:spPr>
      </p:pic>
      <p:pic>
        <p:nvPicPr>
          <p:cNvPr id="29" name="图片 28">
            <a:extLst>
              <a:ext uri="{FF2B5EF4-FFF2-40B4-BE49-F238E27FC236}">
                <a16:creationId xmlns:a16="http://schemas.microsoft.com/office/drawing/2014/main" id="{4098C956-D324-AC1C-7FF0-CD9550F09E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27" y="4566992"/>
            <a:ext cx="3879341" cy="2285174"/>
          </a:xfrm>
          <a:prstGeom prst="rect">
            <a:avLst/>
          </a:prstGeom>
        </p:spPr>
      </p:pic>
      <p:pic>
        <p:nvPicPr>
          <p:cNvPr id="31" name="图片 30">
            <a:extLst>
              <a:ext uri="{FF2B5EF4-FFF2-40B4-BE49-F238E27FC236}">
                <a16:creationId xmlns:a16="http://schemas.microsoft.com/office/drawing/2014/main" id="{80F65CDB-0DBF-D88A-7442-28F1A8D146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5585" y="1730862"/>
            <a:ext cx="3667430" cy="2706209"/>
          </a:xfrm>
          <a:prstGeom prst="rect">
            <a:avLst/>
          </a:prstGeom>
        </p:spPr>
      </p:pic>
      <p:pic>
        <p:nvPicPr>
          <p:cNvPr id="33" name="图片 32">
            <a:extLst>
              <a:ext uri="{FF2B5EF4-FFF2-40B4-BE49-F238E27FC236}">
                <a16:creationId xmlns:a16="http://schemas.microsoft.com/office/drawing/2014/main" id="{3EEBFC12-D0EE-5B3C-06BD-E8F791D5FD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55957" y="4555532"/>
            <a:ext cx="3834762" cy="2237443"/>
          </a:xfrm>
          <a:prstGeom prst="rect">
            <a:avLst/>
          </a:prstGeom>
        </p:spPr>
      </p:pic>
      <p:sp>
        <p:nvSpPr>
          <p:cNvPr id="35" name="文本框 34">
            <a:extLst>
              <a:ext uri="{FF2B5EF4-FFF2-40B4-BE49-F238E27FC236}">
                <a16:creationId xmlns:a16="http://schemas.microsoft.com/office/drawing/2014/main" id="{008AFC2F-D6B5-DEF8-2E16-179E4D4882AA}"/>
              </a:ext>
            </a:extLst>
          </p:cNvPr>
          <p:cNvSpPr txBox="1"/>
          <p:nvPr/>
        </p:nvSpPr>
        <p:spPr>
          <a:xfrm>
            <a:off x="-34127" y="1130697"/>
            <a:ext cx="7857142" cy="984885"/>
          </a:xfrm>
          <a:prstGeom prst="rect">
            <a:avLst/>
          </a:prstGeom>
          <a:noFill/>
        </p:spPr>
        <p:txBody>
          <a:bodyPr wrap="square" rtlCol="0">
            <a:spAutoFit/>
          </a:bodyPr>
          <a:lstStyle/>
          <a:p>
            <a:r>
              <a:rPr lang="zh-CN" altLang="en-US" sz="2000" dirty="0">
                <a:latin typeface="SimSun" panose="02010600030101010101" pitchFamily="2" charset="-122"/>
                <a:ea typeface="SimSun" panose="02010600030101010101" pitchFamily="2" charset="-122"/>
              </a:rPr>
              <a:t>界面设计使用</a:t>
            </a:r>
            <a:r>
              <a:rPr lang="en" altLang="zh-CN" sz="2000" dirty="0">
                <a:latin typeface="SimSun" panose="02010600030101010101" pitchFamily="2" charset="-122"/>
                <a:ea typeface="SimSun" panose="02010600030101010101" pitchFamily="2" charset="-122"/>
              </a:rPr>
              <a:t>PyQt5 </a:t>
            </a:r>
            <a:r>
              <a:rPr lang="zh-CN" altLang="en" sz="2000" dirty="0">
                <a:latin typeface="SimSun" panose="02010600030101010101" pitchFamily="2" charset="-122"/>
                <a:ea typeface="SimSun" panose="02010600030101010101" pitchFamily="2" charset="-122"/>
              </a:rPr>
              <a:t>和</a:t>
            </a:r>
            <a:r>
              <a:rPr lang="en" altLang="zh-CN" sz="2000" dirty="0">
                <a:latin typeface="SimSun" panose="02010600030101010101" pitchFamily="2" charset="-122"/>
                <a:ea typeface="SimSun" panose="02010600030101010101" pitchFamily="2" charset="-122"/>
              </a:rPr>
              <a:t>Qt Designer</a:t>
            </a:r>
            <a:r>
              <a:rPr lang="zh-CN" altLang="en-US" sz="2000" dirty="0">
                <a:latin typeface="SimSun" panose="02010600030101010101" pitchFamily="2" charset="-122"/>
                <a:ea typeface="SimSun" panose="02010600030101010101" pitchFamily="2" charset="-122"/>
              </a:rPr>
              <a:t>联合实现，</a:t>
            </a:r>
            <a:r>
              <a:rPr lang="zh-CN" altLang="en-US" sz="2000" dirty="0">
                <a:effectLst/>
                <a:latin typeface="SimSun" panose="02010600030101010101" pitchFamily="2" charset="-122"/>
                <a:ea typeface="SimSun" panose="02010600030101010101" pitchFamily="2" charset="-122"/>
              </a:rPr>
              <a:t>通过槽与槽函数的互调完成界面的业务逻辑实现。</a:t>
            </a:r>
            <a:endParaRPr lang="zh-CN" altLang="en-US" sz="2000" dirty="0"/>
          </a:p>
          <a:p>
            <a:endParaRPr kumimoji="1" lang="zh-CN" altLang="en-US" dirty="0"/>
          </a:p>
        </p:txBody>
      </p:sp>
      <p:sp>
        <p:nvSpPr>
          <p:cNvPr id="38" name="文本框 37">
            <a:extLst>
              <a:ext uri="{FF2B5EF4-FFF2-40B4-BE49-F238E27FC236}">
                <a16:creationId xmlns:a16="http://schemas.microsoft.com/office/drawing/2014/main" id="{CE1D8A24-2184-0ED2-2A84-5F48EE574052}"/>
              </a:ext>
            </a:extLst>
          </p:cNvPr>
          <p:cNvSpPr txBox="1"/>
          <p:nvPr/>
        </p:nvSpPr>
        <p:spPr>
          <a:xfrm>
            <a:off x="9038760" y="1239743"/>
            <a:ext cx="2374368" cy="369332"/>
          </a:xfrm>
          <a:prstGeom prst="rect">
            <a:avLst/>
          </a:prstGeom>
          <a:noFill/>
        </p:spPr>
        <p:txBody>
          <a:bodyPr wrap="none" rtlCol="0">
            <a:spAutoFit/>
          </a:bodyPr>
          <a:lstStyle/>
          <a:p>
            <a:r>
              <a:rPr kumimoji="1" lang="zh-CN" altLang="en-US" dirty="0"/>
              <a:t>华为</a:t>
            </a:r>
            <a:r>
              <a:rPr kumimoji="1" lang="en-US" altLang="zh-CN" dirty="0" err="1"/>
              <a:t>eNSP</a:t>
            </a:r>
            <a:r>
              <a:rPr kumimoji="1" lang="zh-CN" altLang="en-US" dirty="0"/>
              <a:t>配置界面：</a:t>
            </a:r>
          </a:p>
        </p:txBody>
      </p:sp>
      <p:pic>
        <p:nvPicPr>
          <p:cNvPr id="39" name="图片 38">
            <a:extLst>
              <a:ext uri="{FF2B5EF4-FFF2-40B4-BE49-F238E27FC236}">
                <a16:creationId xmlns:a16="http://schemas.microsoft.com/office/drawing/2014/main" id="{A158E90F-1C69-D09B-02A9-0FD9DCFFBB81}"/>
              </a:ext>
            </a:extLst>
          </p:cNvPr>
          <p:cNvPicPr>
            <a:picLocks noChangeAspect="1"/>
          </p:cNvPicPr>
          <p:nvPr/>
        </p:nvPicPr>
        <p:blipFill>
          <a:blip r:embed="rId7"/>
          <a:stretch>
            <a:fillRect/>
          </a:stretch>
        </p:blipFill>
        <p:spPr>
          <a:xfrm>
            <a:off x="7823015" y="1651408"/>
            <a:ext cx="4432300" cy="4610100"/>
          </a:xfrm>
          <a:prstGeom prst="rect">
            <a:avLst/>
          </a:prstGeom>
        </p:spPr>
      </p:pic>
      <p:sp>
        <p:nvSpPr>
          <p:cNvPr id="41" name="文本框 40">
            <a:extLst>
              <a:ext uri="{FF2B5EF4-FFF2-40B4-BE49-F238E27FC236}">
                <a16:creationId xmlns:a16="http://schemas.microsoft.com/office/drawing/2014/main" id="{69CDBB24-4387-E1D7-A87A-77F5EEE34585}"/>
              </a:ext>
            </a:extLst>
          </p:cNvPr>
          <p:cNvSpPr txBox="1"/>
          <p:nvPr/>
        </p:nvSpPr>
        <p:spPr>
          <a:xfrm>
            <a:off x="8171536" y="6303842"/>
            <a:ext cx="4108817" cy="369332"/>
          </a:xfrm>
          <a:prstGeom prst="rect">
            <a:avLst/>
          </a:prstGeom>
          <a:noFill/>
        </p:spPr>
        <p:txBody>
          <a:bodyPr wrap="none" rtlCol="0">
            <a:spAutoFit/>
          </a:bodyPr>
          <a:lstStyle/>
          <a:p>
            <a:r>
              <a:rPr kumimoji="1" lang="zh-CN" altLang="en-US" dirty="0"/>
              <a:t>对每个交换机、端口需要配置，繁琐！</a:t>
            </a:r>
          </a:p>
        </p:txBody>
      </p:sp>
    </p:spTree>
    <p:extLst>
      <p:ext uri="{BB962C8B-B14F-4D97-AF65-F5344CB8AC3E}">
        <p14:creationId xmlns:p14="http://schemas.microsoft.com/office/powerpoint/2010/main" val="2519077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F925C80D-9726-C29C-88E7-059027286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880" y="372850"/>
            <a:ext cx="895868" cy="563117"/>
          </a:xfrm>
          <a:prstGeom prst="rect">
            <a:avLst/>
          </a:prstGeom>
        </p:spPr>
      </p:pic>
      <p:sp>
        <p:nvSpPr>
          <p:cNvPr id="15" name="文本框 14">
            <a:extLst>
              <a:ext uri="{FF2B5EF4-FFF2-40B4-BE49-F238E27FC236}">
                <a16:creationId xmlns:a16="http://schemas.microsoft.com/office/drawing/2014/main" id="{CC7520C2-E2BB-C595-C2D2-D2950FE9D2F3}"/>
              </a:ext>
            </a:extLst>
          </p:cNvPr>
          <p:cNvSpPr txBox="1"/>
          <p:nvPr/>
        </p:nvSpPr>
        <p:spPr>
          <a:xfrm>
            <a:off x="98997" y="269908"/>
            <a:ext cx="894797" cy="707886"/>
          </a:xfrm>
          <a:prstGeom prst="rect">
            <a:avLst/>
          </a:prstGeom>
          <a:noFill/>
        </p:spPr>
        <p:txBody>
          <a:bodyPr wrap="none" rtlCol="0">
            <a:spAutoFit/>
          </a:bodyPr>
          <a:lstStyle/>
          <a:p>
            <a:r>
              <a:rPr kumimoji="1" lang="en-US" altLang="zh-CN" sz="4000" dirty="0">
                <a:solidFill>
                  <a:schemeClr val="bg1"/>
                </a:solidFill>
              </a:rPr>
              <a:t>2.6</a:t>
            </a:r>
            <a:endParaRPr kumimoji="1" lang="zh-CN" altLang="en-US" sz="4000" dirty="0">
              <a:solidFill>
                <a:schemeClr val="bg1"/>
              </a:solidFill>
            </a:endParaRPr>
          </a:p>
        </p:txBody>
      </p:sp>
      <p:sp>
        <p:nvSpPr>
          <p:cNvPr id="5" name="文本框 4">
            <a:extLst>
              <a:ext uri="{FF2B5EF4-FFF2-40B4-BE49-F238E27FC236}">
                <a16:creationId xmlns:a16="http://schemas.microsoft.com/office/drawing/2014/main" id="{27A58355-32C2-DD14-4B6F-C719DBB55FCF}"/>
              </a:ext>
            </a:extLst>
          </p:cNvPr>
          <p:cNvSpPr txBox="1"/>
          <p:nvPr/>
        </p:nvSpPr>
        <p:spPr>
          <a:xfrm>
            <a:off x="993794" y="331871"/>
            <a:ext cx="4493538" cy="523220"/>
          </a:xfrm>
          <a:prstGeom prst="rect">
            <a:avLst/>
          </a:prstGeom>
          <a:noFill/>
        </p:spPr>
        <p:txBody>
          <a:bodyPr wrap="non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正确性验证与效率测试模块</a:t>
            </a:r>
          </a:p>
        </p:txBody>
      </p:sp>
      <p:pic>
        <p:nvPicPr>
          <p:cNvPr id="8" name="图片 7">
            <a:extLst>
              <a:ext uri="{FF2B5EF4-FFF2-40B4-BE49-F238E27FC236}">
                <a16:creationId xmlns:a16="http://schemas.microsoft.com/office/drawing/2014/main" id="{E53CCE9F-103C-720C-3009-1A99A69EE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003" y="2271540"/>
            <a:ext cx="6931947" cy="1620940"/>
          </a:xfrm>
          <a:prstGeom prst="rect">
            <a:avLst/>
          </a:prstGeom>
        </p:spPr>
      </p:pic>
      <p:sp>
        <p:nvSpPr>
          <p:cNvPr id="18" name="文本框 17">
            <a:extLst>
              <a:ext uri="{FF2B5EF4-FFF2-40B4-BE49-F238E27FC236}">
                <a16:creationId xmlns:a16="http://schemas.microsoft.com/office/drawing/2014/main" id="{62C0C7EC-006B-43BA-3793-FF8103B7010D}"/>
              </a:ext>
            </a:extLst>
          </p:cNvPr>
          <p:cNvSpPr txBox="1"/>
          <p:nvPr/>
        </p:nvSpPr>
        <p:spPr>
          <a:xfrm>
            <a:off x="2134574" y="1308555"/>
            <a:ext cx="7158377" cy="830997"/>
          </a:xfrm>
          <a:prstGeom prst="rect">
            <a:avLst/>
          </a:prstGeom>
          <a:noFill/>
        </p:spPr>
        <p:txBody>
          <a:bodyPr wrap="square">
            <a:spAutoFit/>
          </a:bodyPr>
          <a:lstStyle/>
          <a:p>
            <a:r>
              <a:rPr lang="zh-CN" altLang="en-US" sz="2400" dirty="0"/>
              <a:t>正确性验证模块对</a:t>
            </a:r>
            <a:r>
              <a:rPr lang="en-US" altLang="zh-CN" sz="2400" dirty="0"/>
              <a:t>STP</a:t>
            </a:r>
            <a:r>
              <a:rPr lang="zh-CN" altLang="en-US" sz="2400" dirty="0"/>
              <a:t>模块、</a:t>
            </a:r>
            <a:r>
              <a:rPr lang="en-US" altLang="zh-CN" sz="2400" dirty="0"/>
              <a:t>MSTP</a:t>
            </a:r>
            <a:r>
              <a:rPr lang="zh-CN" altLang="en-US" sz="2400" dirty="0"/>
              <a:t>模块、</a:t>
            </a:r>
            <a:r>
              <a:rPr lang="en-US" altLang="zh-CN" sz="2400" dirty="0"/>
              <a:t>MAC</a:t>
            </a:r>
            <a:r>
              <a:rPr lang="zh-CN" altLang="en-US" sz="2400" dirty="0"/>
              <a:t>表模块一共进行了多组平行测试，</a:t>
            </a:r>
            <a:r>
              <a:rPr lang="zh-CN" altLang="en-US" sz="2400" dirty="0">
                <a:solidFill>
                  <a:srgbClr val="FF0000"/>
                </a:solidFill>
              </a:rPr>
              <a:t>正确性为</a:t>
            </a:r>
            <a:r>
              <a:rPr lang="en-US" altLang="zh-CN" sz="2400" dirty="0">
                <a:solidFill>
                  <a:srgbClr val="FF0000"/>
                </a:solidFill>
              </a:rPr>
              <a:t>100%</a:t>
            </a:r>
            <a:r>
              <a:rPr lang="zh-CN" altLang="en-US" sz="2400" dirty="0">
                <a:solidFill>
                  <a:srgbClr val="FF0000"/>
                </a:solidFill>
              </a:rPr>
              <a:t>。</a:t>
            </a:r>
          </a:p>
        </p:txBody>
      </p:sp>
      <p:pic>
        <p:nvPicPr>
          <p:cNvPr id="21" name="图形 20">
            <a:extLst>
              <a:ext uri="{FF2B5EF4-FFF2-40B4-BE49-F238E27FC236}">
                <a16:creationId xmlns:a16="http://schemas.microsoft.com/office/drawing/2014/main" id="{BD31979E-30FB-123D-2CF6-261D85644D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88704" y="3945125"/>
            <a:ext cx="7414592" cy="2912875"/>
          </a:xfrm>
          <a:prstGeom prst="rect">
            <a:avLst/>
          </a:prstGeom>
        </p:spPr>
      </p:pic>
    </p:spTree>
    <p:extLst>
      <p:ext uri="{BB962C8B-B14F-4D97-AF65-F5344CB8AC3E}">
        <p14:creationId xmlns:p14="http://schemas.microsoft.com/office/powerpoint/2010/main" val="4084733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F925C80D-9726-C29C-88E7-059027286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880" y="372850"/>
            <a:ext cx="895868" cy="563117"/>
          </a:xfrm>
          <a:prstGeom prst="rect">
            <a:avLst/>
          </a:prstGeom>
        </p:spPr>
      </p:pic>
      <p:sp>
        <p:nvSpPr>
          <p:cNvPr id="15" name="文本框 14">
            <a:extLst>
              <a:ext uri="{FF2B5EF4-FFF2-40B4-BE49-F238E27FC236}">
                <a16:creationId xmlns:a16="http://schemas.microsoft.com/office/drawing/2014/main" id="{CC7520C2-E2BB-C595-C2D2-D2950FE9D2F3}"/>
              </a:ext>
            </a:extLst>
          </p:cNvPr>
          <p:cNvSpPr txBox="1"/>
          <p:nvPr/>
        </p:nvSpPr>
        <p:spPr>
          <a:xfrm>
            <a:off x="98997" y="269908"/>
            <a:ext cx="894797" cy="707886"/>
          </a:xfrm>
          <a:prstGeom prst="rect">
            <a:avLst/>
          </a:prstGeom>
          <a:noFill/>
        </p:spPr>
        <p:txBody>
          <a:bodyPr wrap="none" rtlCol="0">
            <a:spAutoFit/>
          </a:bodyPr>
          <a:lstStyle/>
          <a:p>
            <a:r>
              <a:rPr kumimoji="1" lang="en-US" altLang="zh-CN" sz="4000" dirty="0">
                <a:solidFill>
                  <a:schemeClr val="bg1"/>
                </a:solidFill>
              </a:rPr>
              <a:t>2.6</a:t>
            </a:r>
            <a:endParaRPr kumimoji="1" lang="zh-CN" altLang="en-US" sz="4000" dirty="0">
              <a:solidFill>
                <a:schemeClr val="bg1"/>
              </a:solidFill>
            </a:endParaRPr>
          </a:p>
        </p:txBody>
      </p:sp>
      <p:sp>
        <p:nvSpPr>
          <p:cNvPr id="5" name="文本框 4">
            <a:extLst>
              <a:ext uri="{FF2B5EF4-FFF2-40B4-BE49-F238E27FC236}">
                <a16:creationId xmlns:a16="http://schemas.microsoft.com/office/drawing/2014/main" id="{27A58355-32C2-DD14-4B6F-C719DBB55FCF}"/>
              </a:ext>
            </a:extLst>
          </p:cNvPr>
          <p:cNvSpPr txBox="1"/>
          <p:nvPr/>
        </p:nvSpPr>
        <p:spPr>
          <a:xfrm>
            <a:off x="993794" y="331871"/>
            <a:ext cx="2339102" cy="523220"/>
          </a:xfrm>
          <a:prstGeom prst="rect">
            <a:avLst/>
          </a:prstGeom>
          <a:noFill/>
        </p:spPr>
        <p:txBody>
          <a:bodyPr wrap="non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效率验证模块</a:t>
            </a:r>
          </a:p>
        </p:txBody>
      </p:sp>
      <p:pic>
        <p:nvPicPr>
          <p:cNvPr id="4" name="图片 3">
            <a:extLst>
              <a:ext uri="{FF2B5EF4-FFF2-40B4-BE49-F238E27FC236}">
                <a16:creationId xmlns:a16="http://schemas.microsoft.com/office/drawing/2014/main" id="{1536AF29-908C-38B3-DD5B-39013680AF1A}"/>
              </a:ext>
            </a:extLst>
          </p:cNvPr>
          <p:cNvPicPr>
            <a:picLocks noChangeAspect="1"/>
          </p:cNvPicPr>
          <p:nvPr/>
        </p:nvPicPr>
        <p:blipFill rotWithShape="1">
          <a:blip r:embed="rId3"/>
          <a:srcRect l="9197" t="4808" r="16135" b="10454"/>
          <a:stretch/>
        </p:blipFill>
        <p:spPr>
          <a:xfrm>
            <a:off x="479376" y="1141015"/>
            <a:ext cx="4099860" cy="2608630"/>
          </a:xfrm>
          <a:prstGeom prst="rect">
            <a:avLst/>
          </a:prstGeom>
        </p:spPr>
      </p:pic>
      <p:sp>
        <p:nvSpPr>
          <p:cNvPr id="11" name="文本框 10">
            <a:extLst>
              <a:ext uri="{FF2B5EF4-FFF2-40B4-BE49-F238E27FC236}">
                <a16:creationId xmlns:a16="http://schemas.microsoft.com/office/drawing/2014/main" id="{CAC3229D-EA1D-9762-044F-7ECD7595F10B}"/>
              </a:ext>
            </a:extLst>
          </p:cNvPr>
          <p:cNvSpPr txBox="1"/>
          <p:nvPr/>
        </p:nvSpPr>
        <p:spPr>
          <a:xfrm>
            <a:off x="239501" y="3871039"/>
            <a:ext cx="6186790" cy="2585323"/>
          </a:xfrm>
          <a:prstGeom prst="rect">
            <a:avLst/>
          </a:prstGeom>
          <a:noFill/>
        </p:spPr>
        <p:txBody>
          <a:bodyPr wrap="square">
            <a:spAutoFit/>
          </a:bodyPr>
          <a:lstStyle/>
          <a:p>
            <a:endParaRPr lang="zh-CN" altLang="en-US" dirty="0"/>
          </a:p>
          <a:p>
            <a:r>
              <a:rPr lang="zh-CN" altLang="en-US" dirty="0"/>
              <a:t>首次收敛时间：50S</a:t>
            </a:r>
          </a:p>
          <a:p>
            <a:endParaRPr lang="zh-CN" altLang="en-US" dirty="0"/>
          </a:p>
          <a:p>
            <a:r>
              <a:rPr lang="zh-CN" altLang="en-US" dirty="0"/>
              <a:t>根网桥故障后收敛时间：50S</a:t>
            </a:r>
          </a:p>
          <a:p>
            <a:endParaRPr lang="zh-CN" altLang="en-US" dirty="0"/>
          </a:p>
          <a:p>
            <a:r>
              <a:rPr lang="zh-CN" altLang="en-US" dirty="0"/>
              <a:t>直连链路故障后收敛时间：30S</a:t>
            </a:r>
          </a:p>
          <a:p>
            <a:endParaRPr lang="zh-CN" altLang="en-US" dirty="0"/>
          </a:p>
          <a:p>
            <a:r>
              <a:rPr lang="zh-CN" altLang="en-US" dirty="0"/>
              <a:t>非直连发生故障后收敛时间：50S</a:t>
            </a:r>
          </a:p>
          <a:p>
            <a:endParaRPr lang="zh-CN" altLang="en-US" dirty="0"/>
          </a:p>
        </p:txBody>
      </p:sp>
      <p:sp>
        <p:nvSpPr>
          <p:cNvPr id="19" name="文本框 18">
            <a:extLst>
              <a:ext uri="{FF2B5EF4-FFF2-40B4-BE49-F238E27FC236}">
                <a16:creationId xmlns:a16="http://schemas.microsoft.com/office/drawing/2014/main" id="{D35B4500-38C0-1953-C08F-58926F3C41B9}"/>
              </a:ext>
            </a:extLst>
          </p:cNvPr>
          <p:cNvSpPr txBox="1"/>
          <p:nvPr/>
        </p:nvSpPr>
        <p:spPr>
          <a:xfrm>
            <a:off x="5519936" y="1177150"/>
            <a:ext cx="4682692" cy="369332"/>
          </a:xfrm>
          <a:prstGeom prst="rect">
            <a:avLst/>
          </a:prstGeom>
          <a:noFill/>
        </p:spPr>
        <p:txBody>
          <a:bodyPr wrap="none" rtlCol="0">
            <a:spAutoFit/>
          </a:bodyPr>
          <a:lstStyle/>
          <a:p>
            <a:r>
              <a:rPr kumimoji="1" lang="en-US" altLang="zh-CN" dirty="0" err="1"/>
              <a:t>eNSP</a:t>
            </a:r>
            <a:r>
              <a:rPr kumimoji="1" lang="zh-CN" altLang="en-US" dirty="0"/>
              <a:t>堵塞一个交换机节点后观察收敛时间：</a:t>
            </a:r>
          </a:p>
        </p:txBody>
      </p:sp>
      <p:sp>
        <p:nvSpPr>
          <p:cNvPr id="22" name="文本框 21">
            <a:extLst>
              <a:ext uri="{FF2B5EF4-FFF2-40B4-BE49-F238E27FC236}">
                <a16:creationId xmlns:a16="http://schemas.microsoft.com/office/drawing/2014/main" id="{A8A275B1-627D-8F25-9030-4B70FFC39088}"/>
              </a:ext>
            </a:extLst>
          </p:cNvPr>
          <p:cNvSpPr txBox="1"/>
          <p:nvPr/>
        </p:nvSpPr>
        <p:spPr>
          <a:xfrm>
            <a:off x="5519936" y="5539193"/>
            <a:ext cx="6160576" cy="646331"/>
          </a:xfrm>
          <a:prstGeom prst="rect">
            <a:avLst/>
          </a:prstGeom>
          <a:noFill/>
        </p:spPr>
        <p:txBody>
          <a:bodyPr wrap="square">
            <a:spAutoFit/>
          </a:bodyPr>
          <a:lstStyle/>
          <a:p>
            <a:r>
              <a:rPr lang="zh-CN" altLang="en-US" b="0" i="0" u="none" strike="noStrike" dirty="0">
                <a:solidFill>
                  <a:srgbClr val="333333"/>
                </a:solidFill>
                <a:effectLst/>
                <a:latin typeface="Microsoft YaHei" panose="020B0503020204020204" pitchFamily="34" charset="-122"/>
                <a:ea typeface="Microsoft YaHei" panose="020B0503020204020204" pitchFamily="34" charset="-122"/>
              </a:rPr>
              <a:t>堵塞一个非堵塞端口后出现</a:t>
            </a:r>
            <a:r>
              <a:rPr lang="en" altLang="zh-CN" b="0" i="0" u="none" strike="noStrike" dirty="0">
                <a:solidFill>
                  <a:srgbClr val="333333"/>
                </a:solidFill>
                <a:effectLst/>
                <a:latin typeface="Microsoft YaHei" panose="020B0503020204020204" pitchFamily="34" charset="-122"/>
                <a:ea typeface="Microsoft YaHei" panose="020B0503020204020204" pitchFamily="34" charset="-122"/>
              </a:rPr>
              <a:t>request timeout</a:t>
            </a:r>
            <a:r>
              <a:rPr lang="zh-CN" altLang="en-US" b="0" i="0" u="none" strike="noStrike" dirty="0">
                <a:solidFill>
                  <a:srgbClr val="333333"/>
                </a:solidFill>
                <a:effectLst/>
                <a:latin typeface="Microsoft YaHei" panose="020B0503020204020204" pitchFamily="34" charset="-122"/>
                <a:ea typeface="Microsoft YaHei" panose="020B0503020204020204" pitchFamily="34" charset="-122"/>
              </a:rPr>
              <a:t> 一共</a:t>
            </a:r>
            <a:r>
              <a:rPr lang="en-US" altLang="zh-CN" b="0" i="0" u="none" strike="noStrike" dirty="0">
                <a:solidFill>
                  <a:srgbClr val="333333"/>
                </a:solidFill>
                <a:effectLst/>
                <a:latin typeface="Microsoft YaHei" panose="020B0503020204020204" pitchFamily="34" charset="-122"/>
                <a:ea typeface="Microsoft YaHei" panose="020B0503020204020204" pitchFamily="34" charset="-122"/>
              </a:rPr>
              <a:t>34</a:t>
            </a:r>
            <a:r>
              <a:rPr lang="en" altLang="zh-CN" b="0" i="0" u="none" strike="noStrike" dirty="0">
                <a:solidFill>
                  <a:srgbClr val="333333"/>
                </a:solidFill>
                <a:effectLst/>
                <a:latin typeface="Microsoft YaHei" panose="020B0503020204020204" pitchFamily="34" charset="-122"/>
                <a:ea typeface="Microsoft YaHei" panose="020B0503020204020204" pitchFamily="34" charset="-122"/>
              </a:rPr>
              <a:t>s</a:t>
            </a:r>
            <a:r>
              <a:rPr lang="zh-CN" altLang="en-US" b="0" i="0" u="none" strike="noStrike" dirty="0">
                <a:solidFill>
                  <a:srgbClr val="333333"/>
                </a:solidFill>
                <a:effectLst/>
                <a:latin typeface="Microsoft YaHei" panose="020B0503020204020204" pitchFamily="34" charset="-122"/>
                <a:ea typeface="Microsoft YaHei" panose="020B0503020204020204" pitchFamily="34" charset="-122"/>
              </a:rPr>
              <a:t>进行了收敛 ，</a:t>
            </a:r>
            <a:r>
              <a:rPr lang="zh-CN" altLang="en-US" b="0" i="0" u="none" strike="noStrike" dirty="0">
                <a:solidFill>
                  <a:srgbClr val="FF0000"/>
                </a:solidFill>
                <a:effectLst/>
                <a:latin typeface="Microsoft YaHei" panose="020B0503020204020204" pitchFamily="34" charset="-122"/>
                <a:ea typeface="Microsoft YaHei" panose="020B0503020204020204" pitchFamily="34" charset="-122"/>
              </a:rPr>
              <a:t>理论收敛时间为</a:t>
            </a:r>
            <a:r>
              <a:rPr lang="en-US" altLang="zh-CN" b="0" i="0" u="none" strike="noStrike" dirty="0">
                <a:solidFill>
                  <a:srgbClr val="FF0000"/>
                </a:solidFill>
                <a:effectLst/>
                <a:latin typeface="Microsoft YaHei" panose="020B0503020204020204" pitchFamily="34" charset="-122"/>
                <a:ea typeface="Microsoft YaHei" panose="020B0503020204020204" pitchFamily="34" charset="-122"/>
              </a:rPr>
              <a:t>30-50</a:t>
            </a:r>
            <a:r>
              <a:rPr lang="en" altLang="zh-CN" b="0" i="0" u="none" strike="noStrike" dirty="0">
                <a:solidFill>
                  <a:srgbClr val="FF0000"/>
                </a:solidFill>
                <a:effectLst/>
                <a:latin typeface="Microsoft YaHei" panose="020B0503020204020204" pitchFamily="34" charset="-122"/>
                <a:ea typeface="Microsoft YaHei" panose="020B0503020204020204" pitchFamily="34" charset="-122"/>
              </a:rPr>
              <a:t>s</a:t>
            </a:r>
            <a:r>
              <a:rPr lang="zh-CN" altLang="en" b="0" i="0" u="none" strike="noStrike" dirty="0">
                <a:solidFill>
                  <a:srgbClr val="333333"/>
                </a:solidFill>
                <a:effectLst/>
                <a:latin typeface="Microsoft YaHei" panose="020B0503020204020204" pitchFamily="34" charset="-122"/>
                <a:ea typeface="Microsoft YaHei" panose="020B0503020204020204" pitchFamily="34" charset="-122"/>
              </a:rPr>
              <a:t>。</a:t>
            </a:r>
            <a:endParaRPr lang="zh-CN" altLang="en-US" dirty="0"/>
          </a:p>
        </p:txBody>
      </p:sp>
      <p:pic>
        <p:nvPicPr>
          <p:cNvPr id="9" name="图形 8">
            <a:extLst>
              <a:ext uri="{FF2B5EF4-FFF2-40B4-BE49-F238E27FC236}">
                <a16:creationId xmlns:a16="http://schemas.microsoft.com/office/drawing/2014/main" id="{A3578A86-032F-5FE4-EA68-0EB6982B4B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3952" y="1677549"/>
            <a:ext cx="5832648" cy="3888432"/>
          </a:xfrm>
          <a:prstGeom prst="rect">
            <a:avLst/>
          </a:prstGeom>
        </p:spPr>
      </p:pic>
    </p:spTree>
    <p:extLst>
      <p:ext uri="{BB962C8B-B14F-4D97-AF65-F5344CB8AC3E}">
        <p14:creationId xmlns:p14="http://schemas.microsoft.com/office/powerpoint/2010/main" val="1936140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F925C80D-9726-C29C-88E7-059027286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880" y="372850"/>
            <a:ext cx="895868" cy="563117"/>
          </a:xfrm>
          <a:prstGeom prst="rect">
            <a:avLst/>
          </a:prstGeom>
        </p:spPr>
      </p:pic>
      <p:sp>
        <p:nvSpPr>
          <p:cNvPr id="15" name="文本框 14">
            <a:extLst>
              <a:ext uri="{FF2B5EF4-FFF2-40B4-BE49-F238E27FC236}">
                <a16:creationId xmlns:a16="http://schemas.microsoft.com/office/drawing/2014/main" id="{CC7520C2-E2BB-C595-C2D2-D2950FE9D2F3}"/>
              </a:ext>
            </a:extLst>
          </p:cNvPr>
          <p:cNvSpPr txBox="1"/>
          <p:nvPr/>
        </p:nvSpPr>
        <p:spPr>
          <a:xfrm>
            <a:off x="98997" y="269908"/>
            <a:ext cx="894797" cy="707886"/>
          </a:xfrm>
          <a:prstGeom prst="rect">
            <a:avLst/>
          </a:prstGeom>
          <a:noFill/>
        </p:spPr>
        <p:txBody>
          <a:bodyPr wrap="none" rtlCol="0">
            <a:spAutoFit/>
          </a:bodyPr>
          <a:lstStyle/>
          <a:p>
            <a:r>
              <a:rPr kumimoji="1" lang="en-US" altLang="zh-CN" sz="4000" dirty="0">
                <a:solidFill>
                  <a:schemeClr val="bg1"/>
                </a:solidFill>
              </a:rPr>
              <a:t>2.6</a:t>
            </a:r>
            <a:endParaRPr kumimoji="1" lang="zh-CN" altLang="en-US" sz="4000" dirty="0">
              <a:solidFill>
                <a:schemeClr val="bg1"/>
              </a:solidFill>
            </a:endParaRPr>
          </a:p>
        </p:txBody>
      </p:sp>
      <p:sp>
        <p:nvSpPr>
          <p:cNvPr id="5" name="文本框 4">
            <a:extLst>
              <a:ext uri="{FF2B5EF4-FFF2-40B4-BE49-F238E27FC236}">
                <a16:creationId xmlns:a16="http://schemas.microsoft.com/office/drawing/2014/main" id="{27A58355-32C2-DD14-4B6F-C719DBB55FCF}"/>
              </a:ext>
            </a:extLst>
          </p:cNvPr>
          <p:cNvSpPr txBox="1"/>
          <p:nvPr/>
        </p:nvSpPr>
        <p:spPr>
          <a:xfrm>
            <a:off x="993794" y="331871"/>
            <a:ext cx="2339102" cy="523220"/>
          </a:xfrm>
          <a:prstGeom prst="rect">
            <a:avLst/>
          </a:prstGeom>
          <a:noFill/>
        </p:spPr>
        <p:txBody>
          <a:bodyPr wrap="non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效率验证模块</a:t>
            </a:r>
          </a:p>
        </p:txBody>
      </p:sp>
      <p:sp>
        <p:nvSpPr>
          <p:cNvPr id="6" name="文本框 5">
            <a:extLst>
              <a:ext uri="{FF2B5EF4-FFF2-40B4-BE49-F238E27FC236}">
                <a16:creationId xmlns:a16="http://schemas.microsoft.com/office/drawing/2014/main" id="{F4849BB4-5AB9-A512-7667-BBDC8435EC1B}"/>
              </a:ext>
            </a:extLst>
          </p:cNvPr>
          <p:cNvSpPr txBox="1"/>
          <p:nvPr/>
        </p:nvSpPr>
        <p:spPr>
          <a:xfrm>
            <a:off x="96630" y="1448191"/>
            <a:ext cx="10043134" cy="400110"/>
          </a:xfrm>
          <a:prstGeom prst="rect">
            <a:avLst/>
          </a:prstGeom>
          <a:noFill/>
        </p:spPr>
        <p:txBody>
          <a:bodyPr wrap="none" rtlCol="0">
            <a:spAutoFit/>
          </a:bodyPr>
          <a:lstStyle/>
          <a:p>
            <a:r>
              <a:rPr kumimoji="1" lang="zh-CN" altLang="en-US" sz="2000" dirty="0"/>
              <a:t>本模块分别对</a:t>
            </a:r>
            <a:r>
              <a:rPr kumimoji="1" lang="en-US" altLang="zh-CN" sz="2000" dirty="0"/>
              <a:t>STP</a:t>
            </a:r>
            <a:r>
              <a:rPr kumimoji="1" lang="zh-CN" altLang="en-US" sz="2000" dirty="0"/>
              <a:t>、</a:t>
            </a:r>
            <a:r>
              <a:rPr kumimoji="1" lang="en-US" altLang="zh-CN" sz="2000" dirty="0"/>
              <a:t>MSTP</a:t>
            </a:r>
            <a:r>
              <a:rPr kumimoji="1" lang="zh-CN" altLang="en-US" sz="2000" dirty="0"/>
              <a:t>算法进行了模型的效率验证；与华为</a:t>
            </a:r>
            <a:r>
              <a:rPr kumimoji="1" lang="en-US" altLang="zh-CN" sz="2000" dirty="0" err="1"/>
              <a:t>eNSP</a:t>
            </a:r>
            <a:r>
              <a:rPr kumimoji="1" lang="zh-CN" altLang="en-US" sz="2000" dirty="0"/>
              <a:t>工具进行效率对比。</a:t>
            </a:r>
          </a:p>
        </p:txBody>
      </p:sp>
      <p:pic>
        <p:nvPicPr>
          <p:cNvPr id="8" name="图形 7">
            <a:extLst>
              <a:ext uri="{FF2B5EF4-FFF2-40B4-BE49-F238E27FC236}">
                <a16:creationId xmlns:a16="http://schemas.microsoft.com/office/drawing/2014/main" id="{D720655F-E391-712F-06FC-B1834964EE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0623" y="2276871"/>
            <a:ext cx="6013086" cy="3382361"/>
          </a:xfrm>
          <a:prstGeom prst="rect">
            <a:avLst/>
          </a:prstGeom>
        </p:spPr>
      </p:pic>
      <p:sp>
        <p:nvSpPr>
          <p:cNvPr id="16" name="文本框 15">
            <a:extLst>
              <a:ext uri="{FF2B5EF4-FFF2-40B4-BE49-F238E27FC236}">
                <a16:creationId xmlns:a16="http://schemas.microsoft.com/office/drawing/2014/main" id="{63E55DEC-6331-405D-7E7E-C392CDDEF7B8}"/>
              </a:ext>
            </a:extLst>
          </p:cNvPr>
          <p:cNvSpPr txBox="1"/>
          <p:nvPr/>
        </p:nvSpPr>
        <p:spPr>
          <a:xfrm>
            <a:off x="979658" y="6079528"/>
            <a:ext cx="4689104" cy="369332"/>
          </a:xfrm>
          <a:prstGeom prst="rect">
            <a:avLst/>
          </a:prstGeom>
          <a:noFill/>
        </p:spPr>
        <p:txBody>
          <a:bodyPr wrap="none" rtlCol="0">
            <a:spAutoFit/>
          </a:bodyPr>
          <a:lstStyle/>
          <a:p>
            <a:r>
              <a:rPr kumimoji="1" lang="en-US" altLang="zh-CN" dirty="0"/>
              <a:t>STP</a:t>
            </a:r>
            <a:r>
              <a:rPr kumimoji="1" lang="zh-CN" altLang="en-US" dirty="0"/>
              <a:t>算法首次收敛时间随节点数量的变化图像</a:t>
            </a:r>
          </a:p>
        </p:txBody>
      </p:sp>
      <p:pic>
        <p:nvPicPr>
          <p:cNvPr id="18" name="图形 17">
            <a:extLst>
              <a:ext uri="{FF2B5EF4-FFF2-40B4-BE49-F238E27FC236}">
                <a16:creationId xmlns:a16="http://schemas.microsoft.com/office/drawing/2014/main" id="{8FD81583-3591-D938-245A-0BB16928DD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6000" y="2276871"/>
            <a:ext cx="6013086" cy="3382361"/>
          </a:xfrm>
          <a:prstGeom prst="rect">
            <a:avLst/>
          </a:prstGeom>
        </p:spPr>
      </p:pic>
      <p:sp>
        <p:nvSpPr>
          <p:cNvPr id="21" name="文本框 20">
            <a:extLst>
              <a:ext uri="{FF2B5EF4-FFF2-40B4-BE49-F238E27FC236}">
                <a16:creationId xmlns:a16="http://schemas.microsoft.com/office/drawing/2014/main" id="{676D719F-E86B-FDCD-9DA9-C6BC94C71E34}"/>
              </a:ext>
            </a:extLst>
          </p:cNvPr>
          <p:cNvSpPr txBox="1"/>
          <p:nvPr/>
        </p:nvSpPr>
        <p:spPr>
          <a:xfrm>
            <a:off x="6312024" y="6079528"/>
            <a:ext cx="6157608" cy="369332"/>
          </a:xfrm>
          <a:prstGeom prst="rect">
            <a:avLst/>
          </a:prstGeom>
          <a:noFill/>
        </p:spPr>
        <p:txBody>
          <a:bodyPr wrap="square">
            <a:spAutoFit/>
          </a:bodyPr>
          <a:lstStyle/>
          <a:p>
            <a:r>
              <a:rPr kumimoji="1" lang="en-US" altLang="zh-CN" dirty="0"/>
              <a:t>MSTP</a:t>
            </a:r>
            <a:r>
              <a:rPr kumimoji="1" lang="zh-CN" altLang="en-US" dirty="0"/>
              <a:t>算法处理首次演出收敛时间随节点数量的变化图像</a:t>
            </a:r>
          </a:p>
        </p:txBody>
      </p:sp>
    </p:spTree>
    <p:extLst>
      <p:ext uri="{BB962C8B-B14F-4D97-AF65-F5344CB8AC3E}">
        <p14:creationId xmlns:p14="http://schemas.microsoft.com/office/powerpoint/2010/main" val="999683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6D6731-9595-45F9-9D95-FFE726161B54}"/>
              </a:ext>
            </a:extLst>
          </p:cNvPr>
          <p:cNvSpPr/>
          <p:nvPr/>
        </p:nvSpPr>
        <p:spPr>
          <a:xfrm>
            <a:off x="0" y="0"/>
            <a:ext cx="6604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B4E5C0D3-00DC-4A2B-8D4A-3DF63009EF36}"/>
              </a:ext>
            </a:extLst>
          </p:cNvPr>
          <p:cNvSpPr txBox="1"/>
          <p:nvPr/>
        </p:nvSpPr>
        <p:spPr>
          <a:xfrm rot="5400000">
            <a:off x="-2085045" y="2704169"/>
            <a:ext cx="6147643" cy="1449660"/>
          </a:xfrm>
          <a:custGeom>
            <a:avLst/>
            <a:gdLst/>
            <a:ahLst/>
            <a:cxnLst/>
            <a:rect l="l" t="t" r="r" b="b"/>
            <a:pathLst>
              <a:path w="6147643" h="1449660">
                <a:moveTo>
                  <a:pt x="1408047" y="264430"/>
                </a:moveTo>
                <a:cubicBezTo>
                  <a:pt x="1396137" y="264430"/>
                  <a:pt x="1386751" y="269483"/>
                  <a:pt x="1379887" y="279587"/>
                </a:cubicBezTo>
                <a:cubicBezTo>
                  <a:pt x="1373023" y="289691"/>
                  <a:pt x="1369591" y="328127"/>
                  <a:pt x="1369591" y="394894"/>
                </a:cubicBezTo>
                <a:lnTo>
                  <a:pt x="1369591" y="1028786"/>
                </a:lnTo>
                <a:cubicBezTo>
                  <a:pt x="1369591" y="1106206"/>
                  <a:pt x="1371909" y="1151635"/>
                  <a:pt x="1376544" y="1165073"/>
                </a:cubicBezTo>
                <a:cubicBezTo>
                  <a:pt x="1381180" y="1178511"/>
                  <a:pt x="1390851" y="1185230"/>
                  <a:pt x="1405560" y="1185230"/>
                </a:cubicBezTo>
                <a:cubicBezTo>
                  <a:pt x="1420803" y="1185230"/>
                  <a:pt x="1431028" y="1176897"/>
                  <a:pt x="1436234" y="1160232"/>
                </a:cubicBezTo>
                <a:cubicBezTo>
                  <a:pt x="1441439" y="1143567"/>
                  <a:pt x="1444043" y="1096396"/>
                  <a:pt x="1444043" y="1018717"/>
                </a:cubicBezTo>
                <a:lnTo>
                  <a:pt x="1444043" y="394894"/>
                </a:lnTo>
                <a:cubicBezTo>
                  <a:pt x="1444043" y="334188"/>
                  <a:pt x="1441462" y="297268"/>
                  <a:pt x="1436300" y="284133"/>
                </a:cubicBezTo>
                <a:cubicBezTo>
                  <a:pt x="1431139" y="270998"/>
                  <a:pt x="1421721" y="264430"/>
                  <a:pt x="1408047" y="264430"/>
                </a:cubicBezTo>
                <a:close/>
                <a:moveTo>
                  <a:pt x="5340660" y="29096"/>
                </a:moveTo>
                <a:lnTo>
                  <a:pt x="6147643" y="29096"/>
                </a:lnTo>
                <a:lnTo>
                  <a:pt x="6147643" y="335459"/>
                </a:lnTo>
                <a:lnTo>
                  <a:pt x="5937982" y="335459"/>
                </a:lnTo>
                <a:lnTo>
                  <a:pt x="5937982" y="1421420"/>
                </a:lnTo>
                <a:lnTo>
                  <a:pt x="5549466" y="1421420"/>
                </a:lnTo>
                <a:lnTo>
                  <a:pt x="5549466" y="335459"/>
                </a:lnTo>
                <a:lnTo>
                  <a:pt x="5340660" y="335459"/>
                </a:lnTo>
                <a:close/>
                <a:moveTo>
                  <a:pt x="4448064" y="29096"/>
                </a:moveTo>
                <a:lnTo>
                  <a:pt x="4774229" y="29096"/>
                </a:lnTo>
                <a:lnTo>
                  <a:pt x="4941838" y="640618"/>
                </a:lnTo>
                <a:lnTo>
                  <a:pt x="4941838" y="29096"/>
                </a:lnTo>
                <a:lnTo>
                  <a:pt x="5272162" y="29096"/>
                </a:lnTo>
                <a:lnTo>
                  <a:pt x="5272162" y="1421420"/>
                </a:lnTo>
                <a:lnTo>
                  <a:pt x="4931408" y="1421420"/>
                </a:lnTo>
                <a:lnTo>
                  <a:pt x="4778388" y="804028"/>
                </a:lnTo>
                <a:lnTo>
                  <a:pt x="4778388" y="1421420"/>
                </a:lnTo>
                <a:lnTo>
                  <a:pt x="4448064" y="1421420"/>
                </a:lnTo>
                <a:close/>
                <a:moveTo>
                  <a:pt x="3724164" y="29096"/>
                </a:moveTo>
                <a:lnTo>
                  <a:pt x="4348870" y="29096"/>
                </a:lnTo>
                <a:lnTo>
                  <a:pt x="4348870" y="335459"/>
                </a:lnTo>
                <a:lnTo>
                  <a:pt x="4112680" y="335459"/>
                </a:lnTo>
                <a:lnTo>
                  <a:pt x="4112680" y="558812"/>
                </a:lnTo>
                <a:lnTo>
                  <a:pt x="4333466" y="558812"/>
                </a:lnTo>
                <a:lnTo>
                  <a:pt x="4333466" y="851483"/>
                </a:lnTo>
                <a:lnTo>
                  <a:pt x="4112680" y="851483"/>
                </a:lnTo>
                <a:lnTo>
                  <a:pt x="4112680" y="1115058"/>
                </a:lnTo>
                <a:lnTo>
                  <a:pt x="4371975" y="1115058"/>
                </a:lnTo>
                <a:lnTo>
                  <a:pt x="4371975" y="1421420"/>
                </a:lnTo>
                <a:lnTo>
                  <a:pt x="3724164" y="1421420"/>
                </a:lnTo>
                <a:close/>
                <a:moveTo>
                  <a:pt x="2854635" y="29096"/>
                </a:moveTo>
                <a:lnTo>
                  <a:pt x="3661619" y="29096"/>
                </a:lnTo>
                <a:lnTo>
                  <a:pt x="3661619" y="335459"/>
                </a:lnTo>
                <a:lnTo>
                  <a:pt x="3451957" y="335459"/>
                </a:lnTo>
                <a:lnTo>
                  <a:pt x="3451957" y="1421420"/>
                </a:lnTo>
                <a:lnTo>
                  <a:pt x="3063441" y="1421420"/>
                </a:lnTo>
                <a:lnTo>
                  <a:pt x="3063441" y="335459"/>
                </a:lnTo>
                <a:lnTo>
                  <a:pt x="2854635" y="335459"/>
                </a:lnTo>
                <a:close/>
                <a:moveTo>
                  <a:pt x="1962039" y="29096"/>
                </a:moveTo>
                <a:lnTo>
                  <a:pt x="2288204" y="29096"/>
                </a:lnTo>
                <a:lnTo>
                  <a:pt x="2455813" y="640618"/>
                </a:lnTo>
                <a:lnTo>
                  <a:pt x="2455813" y="29096"/>
                </a:lnTo>
                <a:lnTo>
                  <a:pt x="2786137" y="29096"/>
                </a:lnTo>
                <a:lnTo>
                  <a:pt x="2786137" y="1421420"/>
                </a:lnTo>
                <a:lnTo>
                  <a:pt x="2445384" y="1421420"/>
                </a:lnTo>
                <a:lnTo>
                  <a:pt x="2292363" y="804028"/>
                </a:lnTo>
                <a:lnTo>
                  <a:pt x="2292363" y="1421420"/>
                </a:lnTo>
                <a:lnTo>
                  <a:pt x="1962039" y="1421420"/>
                </a:lnTo>
                <a:close/>
                <a:moveTo>
                  <a:pt x="1406389" y="0"/>
                </a:moveTo>
                <a:cubicBezTo>
                  <a:pt x="1481357" y="0"/>
                  <a:pt x="1549121" y="12446"/>
                  <a:pt x="1609679" y="37339"/>
                </a:cubicBezTo>
                <a:cubicBezTo>
                  <a:pt x="1670238" y="62232"/>
                  <a:pt x="1719036" y="99687"/>
                  <a:pt x="1756075" y="149705"/>
                </a:cubicBezTo>
                <a:cubicBezTo>
                  <a:pt x="1793113" y="199722"/>
                  <a:pt x="1815120" y="253827"/>
                  <a:pt x="1822095" y="312019"/>
                </a:cubicBezTo>
                <a:cubicBezTo>
                  <a:pt x="1829071" y="370211"/>
                  <a:pt x="1832558" y="469078"/>
                  <a:pt x="1832558" y="608620"/>
                </a:cubicBezTo>
                <a:lnTo>
                  <a:pt x="1832558" y="841040"/>
                </a:lnTo>
                <a:cubicBezTo>
                  <a:pt x="1832558" y="977284"/>
                  <a:pt x="1829222" y="1074870"/>
                  <a:pt x="1822550" y="1133797"/>
                </a:cubicBezTo>
                <a:cubicBezTo>
                  <a:pt x="1815878" y="1192725"/>
                  <a:pt x="1794729" y="1246945"/>
                  <a:pt x="1759103" y="1296459"/>
                </a:cubicBezTo>
                <a:cubicBezTo>
                  <a:pt x="1723478" y="1345973"/>
                  <a:pt x="1675586" y="1383885"/>
                  <a:pt x="1615429" y="1410195"/>
                </a:cubicBezTo>
                <a:cubicBezTo>
                  <a:pt x="1555272" y="1436505"/>
                  <a:pt x="1485591" y="1449660"/>
                  <a:pt x="1406389" y="1449660"/>
                </a:cubicBezTo>
                <a:cubicBezTo>
                  <a:pt x="1331029" y="1449660"/>
                  <a:pt x="1263263" y="1437294"/>
                  <a:pt x="1203092" y="1412562"/>
                </a:cubicBezTo>
                <a:cubicBezTo>
                  <a:pt x="1142921" y="1387829"/>
                  <a:pt x="1094321" y="1350461"/>
                  <a:pt x="1057292" y="1300457"/>
                </a:cubicBezTo>
                <a:cubicBezTo>
                  <a:pt x="1020262" y="1250453"/>
                  <a:pt x="998302" y="1196696"/>
                  <a:pt x="991411" y="1139186"/>
                </a:cubicBezTo>
                <a:cubicBezTo>
                  <a:pt x="984521" y="1081676"/>
                  <a:pt x="981075" y="982294"/>
                  <a:pt x="981075" y="841040"/>
                </a:cubicBezTo>
                <a:lnTo>
                  <a:pt x="981075" y="608620"/>
                </a:lnTo>
                <a:cubicBezTo>
                  <a:pt x="981075" y="470896"/>
                  <a:pt x="984369" y="372943"/>
                  <a:pt x="990957" y="314760"/>
                </a:cubicBezTo>
                <a:cubicBezTo>
                  <a:pt x="997544" y="256577"/>
                  <a:pt x="1018646" y="202733"/>
                  <a:pt x="1054263" y="153228"/>
                </a:cubicBezTo>
                <a:cubicBezTo>
                  <a:pt x="1089880" y="103723"/>
                  <a:pt x="1137787" y="65809"/>
                  <a:pt x="1197984" y="39485"/>
                </a:cubicBezTo>
                <a:cubicBezTo>
                  <a:pt x="1258182" y="13162"/>
                  <a:pt x="1327650" y="0"/>
                  <a:pt x="1406389" y="0"/>
                </a:cubicBezTo>
                <a:close/>
                <a:moveTo>
                  <a:pt x="428844" y="0"/>
                </a:moveTo>
                <a:cubicBezTo>
                  <a:pt x="536117" y="0"/>
                  <a:pt x="625232" y="21106"/>
                  <a:pt x="696189" y="63320"/>
                </a:cubicBezTo>
                <a:cubicBezTo>
                  <a:pt x="767146" y="105533"/>
                  <a:pt x="813763" y="158147"/>
                  <a:pt x="836039" y="221161"/>
                </a:cubicBezTo>
                <a:cubicBezTo>
                  <a:pt x="858316" y="284175"/>
                  <a:pt x="869454" y="379931"/>
                  <a:pt x="869454" y="508429"/>
                </a:cubicBezTo>
                <a:lnTo>
                  <a:pt x="869454" y="654658"/>
                </a:lnTo>
                <a:lnTo>
                  <a:pt x="480938" y="654658"/>
                </a:lnTo>
                <a:lnTo>
                  <a:pt x="480938" y="401392"/>
                </a:lnTo>
                <a:cubicBezTo>
                  <a:pt x="480938" y="335338"/>
                  <a:pt x="478157" y="295998"/>
                  <a:pt x="472595" y="283371"/>
                </a:cubicBezTo>
                <a:cubicBezTo>
                  <a:pt x="467032" y="270744"/>
                  <a:pt x="455239" y="264430"/>
                  <a:pt x="437214" y="264430"/>
                </a:cubicBezTo>
                <a:cubicBezTo>
                  <a:pt x="416623" y="264430"/>
                  <a:pt x="403358" y="272322"/>
                  <a:pt x="397421" y="288104"/>
                </a:cubicBezTo>
                <a:cubicBezTo>
                  <a:pt x="391485" y="303887"/>
                  <a:pt x="388516" y="345349"/>
                  <a:pt x="388516" y="412490"/>
                </a:cubicBezTo>
                <a:lnTo>
                  <a:pt x="388516" y="1043040"/>
                </a:lnTo>
                <a:cubicBezTo>
                  <a:pt x="388516" y="1107320"/>
                  <a:pt x="391464" y="1147088"/>
                  <a:pt x="397361" y="1162345"/>
                </a:cubicBezTo>
                <a:cubicBezTo>
                  <a:pt x="403258" y="1177602"/>
                  <a:pt x="415709" y="1185230"/>
                  <a:pt x="434714" y="1185230"/>
                </a:cubicBezTo>
                <a:cubicBezTo>
                  <a:pt x="453059" y="1185230"/>
                  <a:pt x="465350" y="1177435"/>
                  <a:pt x="471585" y="1161844"/>
                </a:cubicBezTo>
                <a:cubicBezTo>
                  <a:pt x="477821" y="1146253"/>
                  <a:pt x="480938" y="1102422"/>
                  <a:pt x="480938" y="1030350"/>
                </a:cubicBezTo>
                <a:lnTo>
                  <a:pt x="480938" y="842925"/>
                </a:lnTo>
                <a:lnTo>
                  <a:pt x="869454" y="842925"/>
                </a:lnTo>
                <a:lnTo>
                  <a:pt x="869454" y="912924"/>
                </a:lnTo>
                <a:cubicBezTo>
                  <a:pt x="869454" y="1054918"/>
                  <a:pt x="859049" y="1156722"/>
                  <a:pt x="838239" y="1218337"/>
                </a:cubicBezTo>
                <a:cubicBezTo>
                  <a:pt x="817429" y="1279952"/>
                  <a:pt x="771456" y="1333910"/>
                  <a:pt x="700321" y="1380210"/>
                </a:cubicBezTo>
                <a:cubicBezTo>
                  <a:pt x="629186" y="1426510"/>
                  <a:pt x="542050" y="1449660"/>
                  <a:pt x="438912" y="1449660"/>
                </a:cubicBezTo>
                <a:cubicBezTo>
                  <a:pt x="332334" y="1449660"/>
                  <a:pt x="243930" y="1430042"/>
                  <a:pt x="173700" y="1390807"/>
                </a:cubicBezTo>
                <a:cubicBezTo>
                  <a:pt x="103469" y="1351571"/>
                  <a:pt x="56962" y="1297326"/>
                  <a:pt x="34177" y="1228072"/>
                </a:cubicBezTo>
                <a:cubicBezTo>
                  <a:pt x="11393" y="1158817"/>
                  <a:pt x="0" y="1056652"/>
                  <a:pt x="0" y="921575"/>
                </a:cubicBezTo>
                <a:lnTo>
                  <a:pt x="0" y="524729"/>
                </a:lnTo>
                <a:cubicBezTo>
                  <a:pt x="0" y="425416"/>
                  <a:pt x="3448" y="350597"/>
                  <a:pt x="10343" y="300272"/>
                </a:cubicBezTo>
                <a:cubicBezTo>
                  <a:pt x="17238" y="249947"/>
                  <a:pt x="38218" y="200901"/>
                  <a:pt x="73282" y="153134"/>
                </a:cubicBezTo>
                <a:cubicBezTo>
                  <a:pt x="108346" y="105368"/>
                  <a:pt x="156676" y="67904"/>
                  <a:pt x="218273" y="40742"/>
                </a:cubicBezTo>
                <a:cubicBezTo>
                  <a:pt x="279870" y="13581"/>
                  <a:pt x="350060" y="0"/>
                  <a:pt x="428844" y="0"/>
                </a:cubicBezTo>
                <a:close/>
              </a:path>
            </a:pathLst>
          </a:custGeom>
          <a:blipFill dpi="0" rotWithShape="0">
            <a:blip r:embed="rId2"/>
            <a:srcRect/>
            <a:stretch>
              <a:fillRect l="-42999" r="-139717"/>
            </a:stretch>
          </a:blipFill>
          <a:ln>
            <a:solidFill>
              <a:schemeClr val="bg1"/>
            </a:solidFill>
          </a:ln>
          <a:effectLst>
            <a:outerShdw blurRad="38100" dir="2700000" algn="tl" rotWithShape="0">
              <a:prstClr val="black">
                <a:alpha val="46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3800" b="1" dirty="0">
              <a:ln>
                <a:solidFill>
                  <a:schemeClr val="bg1"/>
                </a:solidFill>
              </a:ln>
              <a:blipFill dpi="0" rotWithShape="1">
                <a:blip r:embed="rId2"/>
                <a:srcRect/>
                <a:stretch>
                  <a:fillRect/>
                </a:stretch>
              </a:blipFill>
              <a:effectLst>
                <a:outerShdw blurRad="50800" dir="2700000" algn="tl" rotWithShape="0">
                  <a:prstClr val="black">
                    <a:alpha val="40000"/>
                  </a:prstClr>
                </a:outerShdw>
              </a:effectLst>
              <a:latin typeface="Impact" panose="020B0806030902050204" pitchFamily="34" charset="0"/>
            </a:endParaRPr>
          </a:p>
        </p:txBody>
      </p:sp>
      <p:sp>
        <p:nvSpPr>
          <p:cNvPr id="4" name="文本框 3">
            <a:extLst>
              <a:ext uri="{FF2B5EF4-FFF2-40B4-BE49-F238E27FC236}">
                <a16:creationId xmlns:a16="http://schemas.microsoft.com/office/drawing/2014/main" id="{89C8D7B5-FB53-486C-A1A4-1CEB94DCD6F5}"/>
              </a:ext>
            </a:extLst>
          </p:cNvPr>
          <p:cNvSpPr txBox="1"/>
          <p:nvPr/>
        </p:nvSpPr>
        <p:spPr>
          <a:xfrm>
            <a:off x="2215992" y="403860"/>
            <a:ext cx="492443" cy="1200329"/>
          </a:xfrm>
          <a:prstGeom prst="rect">
            <a:avLst/>
          </a:prstGeom>
          <a:noFill/>
        </p:spPr>
        <p:txBody>
          <a:bodyPr wrap="none" rtlCol="0">
            <a:spAutoFit/>
          </a:bodyPr>
          <a:lstStyle/>
          <a:p>
            <a:r>
              <a:rPr lang="zh-CN" altLang="en-US" sz="2400" b="1" dirty="0">
                <a:solidFill>
                  <a:schemeClr val="tx1">
                    <a:lumMod val="75000"/>
                    <a:lumOff val="25000"/>
                  </a:schemeClr>
                </a:solidFill>
              </a:rPr>
              <a:t>目</a:t>
            </a:r>
            <a:endParaRPr lang="en-US" altLang="zh-CN" sz="2400" b="1" dirty="0">
              <a:solidFill>
                <a:schemeClr val="tx1">
                  <a:lumMod val="75000"/>
                  <a:lumOff val="25000"/>
                </a:schemeClr>
              </a:solidFill>
            </a:endParaRPr>
          </a:p>
          <a:p>
            <a:endParaRPr lang="en-US" altLang="zh-CN" sz="2400" b="1" dirty="0">
              <a:solidFill>
                <a:schemeClr val="tx1">
                  <a:lumMod val="75000"/>
                  <a:lumOff val="25000"/>
                </a:schemeClr>
              </a:solidFill>
            </a:endParaRPr>
          </a:p>
          <a:p>
            <a:r>
              <a:rPr lang="zh-CN" altLang="en-US" sz="2400" b="1" dirty="0">
                <a:solidFill>
                  <a:schemeClr val="tx1">
                    <a:lumMod val="75000"/>
                    <a:lumOff val="25000"/>
                  </a:schemeClr>
                </a:solidFill>
              </a:rPr>
              <a:t>录</a:t>
            </a:r>
          </a:p>
        </p:txBody>
      </p:sp>
      <p:sp>
        <p:nvSpPr>
          <p:cNvPr id="5" name="文本框 4">
            <a:extLst>
              <a:ext uri="{FF2B5EF4-FFF2-40B4-BE49-F238E27FC236}">
                <a16:creationId xmlns:a16="http://schemas.microsoft.com/office/drawing/2014/main" id="{85FB8A6B-2D72-493B-B756-2C412E4A4812}"/>
              </a:ext>
            </a:extLst>
          </p:cNvPr>
          <p:cNvSpPr txBox="1"/>
          <p:nvPr/>
        </p:nvSpPr>
        <p:spPr>
          <a:xfrm>
            <a:off x="5452368" y="1223419"/>
            <a:ext cx="5268566" cy="3946914"/>
          </a:xfrm>
          <a:prstGeom prst="rect">
            <a:avLst/>
          </a:prstGeom>
          <a:noFill/>
        </p:spPr>
        <p:txBody>
          <a:bodyPr wrap="square" rtlCol="0">
            <a:spAutoFit/>
          </a:bodyPr>
          <a:lstStyle/>
          <a:p>
            <a:pPr marL="541338" indent="-541338">
              <a:lnSpc>
                <a:spcPct val="200000"/>
              </a:lnSpc>
              <a:buClr>
                <a:schemeClr val="accent1"/>
              </a:buClr>
              <a:buFont typeface="Wingdings" panose="05000000000000000000" pitchFamily="2" charset="2"/>
              <a:buChar char="l"/>
            </a:pPr>
            <a:r>
              <a:rPr lang="zh-CN" altLang="en-US" sz="4400" b="1" dirty="0"/>
              <a:t>课题背景</a:t>
            </a:r>
            <a:endParaRPr lang="en-US" altLang="zh-CN" sz="4400" b="1" dirty="0"/>
          </a:p>
          <a:p>
            <a:pPr marL="541338" indent="-541338">
              <a:lnSpc>
                <a:spcPct val="200000"/>
              </a:lnSpc>
              <a:buClr>
                <a:schemeClr val="accent1"/>
              </a:buClr>
              <a:buFont typeface="Wingdings" panose="05000000000000000000" pitchFamily="2" charset="2"/>
              <a:buChar char="l"/>
            </a:pPr>
            <a:r>
              <a:rPr lang="zh-CN" altLang="en-US" sz="4400" b="1" dirty="0"/>
              <a:t>完成的工作</a:t>
            </a:r>
            <a:endParaRPr lang="en-US" altLang="zh-CN" sz="4400" b="1" dirty="0"/>
          </a:p>
          <a:p>
            <a:pPr marL="541338" indent="-541338">
              <a:lnSpc>
                <a:spcPct val="200000"/>
              </a:lnSpc>
              <a:buClr>
                <a:schemeClr val="accent1"/>
              </a:buClr>
              <a:buFont typeface="Wingdings" panose="05000000000000000000" pitchFamily="2" charset="2"/>
              <a:buChar char="l"/>
            </a:pPr>
            <a:r>
              <a:rPr lang="zh-CN" altLang="en-US" sz="4400" b="1" dirty="0"/>
              <a:t>正确性及性能评估</a:t>
            </a:r>
            <a:endParaRPr lang="en-US" altLang="zh-CN" sz="4400" b="1" dirty="0"/>
          </a:p>
        </p:txBody>
      </p:sp>
      <p:sp>
        <p:nvSpPr>
          <p:cNvPr id="14" name="文本框 13">
            <a:extLst>
              <a:ext uri="{FF2B5EF4-FFF2-40B4-BE49-F238E27FC236}">
                <a16:creationId xmlns:a16="http://schemas.microsoft.com/office/drawing/2014/main" id="{E656D1FA-3152-4ADF-A914-434BF644C845}"/>
              </a:ext>
            </a:extLst>
          </p:cNvPr>
          <p:cNvSpPr txBox="1"/>
          <p:nvPr/>
        </p:nvSpPr>
        <p:spPr>
          <a:xfrm rot="5400000">
            <a:off x="87519" y="3961059"/>
            <a:ext cx="4847670" cy="138499"/>
          </a:xfrm>
          <a:prstGeom prst="rect">
            <a:avLst/>
          </a:prstGeom>
          <a:noFill/>
        </p:spPr>
        <p:txBody>
          <a:bodyPr wrap="square" rtlCol="0">
            <a:spAutoFit/>
          </a:bodyPr>
          <a:lstStyle/>
          <a:p>
            <a:pPr algn="dist"/>
            <a:r>
              <a:rPr lang="en-US" altLang="zh-CN" sz="300" cap="all" dirty="0">
                <a:solidFill>
                  <a:schemeClr val="accent1"/>
                </a:solidFill>
                <a:uFillTx/>
                <a:ea typeface="Meiryo" panose="020B0604030504040204" charset="-128"/>
              </a:rPr>
              <a:t>INTRODUCTION OF XJTU slide template </a:t>
            </a:r>
            <a:endParaRPr lang="zh-CN" altLang="en-US" sz="300" cap="all" dirty="0">
              <a:solidFill>
                <a:schemeClr val="accent1"/>
              </a:solidFill>
              <a:uFillTx/>
              <a:ea typeface="Meiryo" panose="020B0604030504040204" charset="-128"/>
            </a:endParaRPr>
          </a:p>
        </p:txBody>
      </p:sp>
      <p:grpSp>
        <p:nvGrpSpPr>
          <p:cNvPr id="18" name="组合 1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C26F1FA-A665-46F4-A1C9-7A82BD285111}"/>
              </a:ext>
            </a:extLst>
          </p:cNvPr>
          <p:cNvGrpSpPr/>
          <p:nvPr/>
        </p:nvGrpSpPr>
        <p:grpSpPr>
          <a:xfrm rot="5400000">
            <a:off x="2137571" y="5533608"/>
            <a:ext cx="1321242" cy="382054"/>
            <a:chOff x="2873375" y="2500313"/>
            <a:chExt cx="6445251" cy="1863725"/>
          </a:xfrm>
          <a:solidFill>
            <a:schemeClr val="accent1"/>
          </a:solidFill>
        </p:grpSpPr>
        <p:sp>
          <p:nvSpPr>
            <p:cNvPr id="19" name="îṣľïďê">
              <a:extLst>
                <a:ext uri="{FF2B5EF4-FFF2-40B4-BE49-F238E27FC236}">
                  <a16:creationId xmlns:a16="http://schemas.microsoft.com/office/drawing/2014/main" id="{7CABD851-5EA1-4A91-AB85-2689329F1619}"/>
                </a:ext>
              </a:extLst>
            </p:cNvPr>
            <p:cNvSpPr/>
            <p:nvPr/>
          </p:nvSpPr>
          <p:spPr bwMode="auto">
            <a:xfrm>
              <a:off x="5021263" y="2711451"/>
              <a:ext cx="615950" cy="774700"/>
            </a:xfrm>
            <a:custGeom>
              <a:avLst/>
              <a:gdLst>
                <a:gd name="T0" fmla="*/ 161 w 187"/>
                <a:gd name="T1" fmla="*/ 118 h 234"/>
                <a:gd name="T2" fmla="*/ 145 w 187"/>
                <a:gd name="T3" fmla="*/ 90 h 234"/>
                <a:gd name="T4" fmla="*/ 110 w 187"/>
                <a:gd name="T5" fmla="*/ 107 h 234"/>
                <a:gd name="T6" fmla="*/ 86 w 187"/>
                <a:gd name="T7" fmla="*/ 67 h 234"/>
                <a:gd name="T8" fmla="*/ 113 w 187"/>
                <a:gd name="T9" fmla="*/ 51 h 234"/>
                <a:gd name="T10" fmla="*/ 103 w 187"/>
                <a:gd name="T11" fmla="*/ 66 h 234"/>
                <a:gd name="T12" fmla="*/ 123 w 187"/>
                <a:gd name="T13" fmla="*/ 57 h 234"/>
                <a:gd name="T14" fmla="*/ 187 w 187"/>
                <a:gd name="T15" fmla="*/ 18 h 234"/>
                <a:gd name="T16" fmla="*/ 171 w 187"/>
                <a:gd name="T17" fmla="*/ 2 h 234"/>
                <a:gd name="T18" fmla="*/ 140 w 187"/>
                <a:gd name="T19" fmla="*/ 18 h 234"/>
                <a:gd name="T20" fmla="*/ 46 w 187"/>
                <a:gd name="T21" fmla="*/ 57 h 234"/>
                <a:gd name="T22" fmla="*/ 48 w 187"/>
                <a:gd name="T23" fmla="*/ 82 h 234"/>
                <a:gd name="T24" fmla="*/ 74 w 187"/>
                <a:gd name="T25" fmla="*/ 77 h 234"/>
                <a:gd name="T26" fmla="*/ 85 w 187"/>
                <a:gd name="T27" fmla="*/ 116 h 234"/>
                <a:gd name="T28" fmla="*/ 63 w 187"/>
                <a:gd name="T29" fmla="*/ 131 h 234"/>
                <a:gd name="T30" fmla="*/ 45 w 187"/>
                <a:gd name="T31" fmla="*/ 123 h 234"/>
                <a:gd name="T32" fmla="*/ 19 w 187"/>
                <a:gd name="T33" fmla="*/ 173 h 234"/>
                <a:gd name="T34" fmla="*/ 7 w 187"/>
                <a:gd name="T35" fmla="*/ 160 h 234"/>
                <a:gd name="T36" fmla="*/ 0 w 187"/>
                <a:gd name="T37" fmla="*/ 208 h 234"/>
                <a:gd name="T38" fmla="*/ 20 w 187"/>
                <a:gd name="T39" fmla="*/ 234 h 234"/>
                <a:gd name="T40" fmla="*/ 30 w 187"/>
                <a:gd name="T41" fmla="*/ 210 h 234"/>
                <a:gd name="T42" fmla="*/ 49 w 187"/>
                <a:gd name="T43" fmla="*/ 164 h 234"/>
                <a:gd name="T44" fmla="*/ 58 w 187"/>
                <a:gd name="T45" fmla="*/ 179 h 234"/>
                <a:gd name="T46" fmla="*/ 63 w 187"/>
                <a:gd name="T47" fmla="*/ 181 h 234"/>
                <a:gd name="T48" fmla="*/ 62 w 187"/>
                <a:gd name="T49" fmla="*/ 219 h 234"/>
                <a:gd name="T50" fmla="*/ 86 w 187"/>
                <a:gd name="T51" fmla="*/ 213 h 234"/>
                <a:gd name="T52" fmla="*/ 79 w 187"/>
                <a:gd name="T53" fmla="*/ 223 h 234"/>
                <a:gd name="T54" fmla="*/ 109 w 187"/>
                <a:gd name="T55" fmla="*/ 209 h 234"/>
                <a:gd name="T56" fmla="*/ 98 w 187"/>
                <a:gd name="T57" fmla="*/ 196 h 234"/>
                <a:gd name="T58" fmla="*/ 83 w 187"/>
                <a:gd name="T59" fmla="*/ 175 h 234"/>
                <a:gd name="T60" fmla="*/ 101 w 187"/>
                <a:gd name="T61" fmla="*/ 192 h 234"/>
                <a:gd name="T62" fmla="*/ 112 w 187"/>
                <a:gd name="T63" fmla="*/ 196 h 234"/>
                <a:gd name="T64" fmla="*/ 150 w 187"/>
                <a:gd name="T65" fmla="*/ 138 h 234"/>
                <a:gd name="T66" fmla="*/ 76 w 187"/>
                <a:gd name="T67" fmla="*/ 146 h 234"/>
                <a:gd name="T68" fmla="*/ 71 w 187"/>
                <a:gd name="T69" fmla="*/ 162 h 234"/>
                <a:gd name="T70" fmla="*/ 69 w 187"/>
                <a:gd name="T71" fmla="*/ 150 h 234"/>
                <a:gd name="T72" fmla="*/ 99 w 187"/>
                <a:gd name="T73" fmla="*/ 174 h 234"/>
                <a:gd name="T74" fmla="*/ 89 w 187"/>
                <a:gd name="T75" fmla="*/ 162 h 234"/>
                <a:gd name="T76" fmla="*/ 103 w 187"/>
                <a:gd name="T77" fmla="*/ 134 h 234"/>
                <a:gd name="T78" fmla="*/ 103 w 187"/>
                <a:gd name="T79" fmla="*/ 132 h 234"/>
                <a:gd name="T80" fmla="*/ 105 w 187"/>
                <a:gd name="T81" fmla="*/ 128 h 234"/>
                <a:gd name="T82" fmla="*/ 122 w 187"/>
                <a:gd name="T83" fmla="*/ 114 h 234"/>
                <a:gd name="T84" fmla="*/ 129 w 187"/>
                <a:gd name="T85" fmla="*/ 1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 h="234">
                  <a:moveTo>
                    <a:pt x="150" y="138"/>
                  </a:moveTo>
                  <a:cubicBezTo>
                    <a:pt x="158" y="123"/>
                    <a:pt x="157" y="127"/>
                    <a:pt x="161" y="118"/>
                  </a:cubicBezTo>
                  <a:cubicBezTo>
                    <a:pt x="162" y="116"/>
                    <a:pt x="163" y="114"/>
                    <a:pt x="163" y="111"/>
                  </a:cubicBezTo>
                  <a:cubicBezTo>
                    <a:pt x="163" y="103"/>
                    <a:pt x="152" y="93"/>
                    <a:pt x="145" y="90"/>
                  </a:cubicBezTo>
                  <a:cubicBezTo>
                    <a:pt x="138" y="89"/>
                    <a:pt x="133" y="91"/>
                    <a:pt x="129" y="95"/>
                  </a:cubicBezTo>
                  <a:cubicBezTo>
                    <a:pt x="122" y="99"/>
                    <a:pt x="110" y="110"/>
                    <a:pt x="110" y="107"/>
                  </a:cubicBezTo>
                  <a:cubicBezTo>
                    <a:pt x="110" y="101"/>
                    <a:pt x="112" y="82"/>
                    <a:pt x="109" y="78"/>
                  </a:cubicBezTo>
                  <a:cubicBezTo>
                    <a:pt x="106" y="74"/>
                    <a:pt x="93" y="68"/>
                    <a:pt x="86" y="67"/>
                  </a:cubicBezTo>
                  <a:cubicBezTo>
                    <a:pt x="86" y="67"/>
                    <a:pt x="86" y="66"/>
                    <a:pt x="88" y="64"/>
                  </a:cubicBezTo>
                  <a:cubicBezTo>
                    <a:pt x="96" y="60"/>
                    <a:pt x="101" y="59"/>
                    <a:pt x="113" y="51"/>
                  </a:cubicBezTo>
                  <a:cubicBezTo>
                    <a:pt x="115" y="50"/>
                    <a:pt x="116" y="50"/>
                    <a:pt x="114" y="53"/>
                  </a:cubicBezTo>
                  <a:cubicBezTo>
                    <a:pt x="111" y="57"/>
                    <a:pt x="107" y="61"/>
                    <a:pt x="103" y="66"/>
                  </a:cubicBezTo>
                  <a:cubicBezTo>
                    <a:pt x="103" y="67"/>
                    <a:pt x="101" y="70"/>
                    <a:pt x="102" y="71"/>
                  </a:cubicBezTo>
                  <a:cubicBezTo>
                    <a:pt x="111" y="70"/>
                    <a:pt x="117" y="61"/>
                    <a:pt x="123" y="57"/>
                  </a:cubicBezTo>
                  <a:cubicBezTo>
                    <a:pt x="132" y="50"/>
                    <a:pt x="136" y="54"/>
                    <a:pt x="145" y="44"/>
                  </a:cubicBezTo>
                  <a:cubicBezTo>
                    <a:pt x="152" y="38"/>
                    <a:pt x="187" y="28"/>
                    <a:pt x="187" y="18"/>
                  </a:cubicBezTo>
                  <a:cubicBezTo>
                    <a:pt x="187" y="16"/>
                    <a:pt x="187" y="13"/>
                    <a:pt x="187" y="10"/>
                  </a:cubicBezTo>
                  <a:cubicBezTo>
                    <a:pt x="187" y="7"/>
                    <a:pt x="178" y="4"/>
                    <a:pt x="171" y="2"/>
                  </a:cubicBezTo>
                  <a:cubicBezTo>
                    <a:pt x="163" y="0"/>
                    <a:pt x="163" y="1"/>
                    <a:pt x="156" y="6"/>
                  </a:cubicBezTo>
                  <a:cubicBezTo>
                    <a:pt x="150" y="11"/>
                    <a:pt x="142" y="17"/>
                    <a:pt x="140" y="18"/>
                  </a:cubicBezTo>
                  <a:cubicBezTo>
                    <a:pt x="136" y="21"/>
                    <a:pt x="116" y="30"/>
                    <a:pt x="110" y="32"/>
                  </a:cubicBezTo>
                  <a:cubicBezTo>
                    <a:pt x="99" y="37"/>
                    <a:pt x="53" y="57"/>
                    <a:pt x="46" y="57"/>
                  </a:cubicBezTo>
                  <a:cubicBezTo>
                    <a:pt x="36" y="57"/>
                    <a:pt x="32" y="53"/>
                    <a:pt x="35" y="65"/>
                  </a:cubicBezTo>
                  <a:cubicBezTo>
                    <a:pt x="37" y="73"/>
                    <a:pt x="43" y="82"/>
                    <a:pt x="48" y="82"/>
                  </a:cubicBezTo>
                  <a:cubicBezTo>
                    <a:pt x="54" y="82"/>
                    <a:pt x="61" y="77"/>
                    <a:pt x="67" y="75"/>
                  </a:cubicBezTo>
                  <a:cubicBezTo>
                    <a:pt x="71" y="73"/>
                    <a:pt x="71" y="73"/>
                    <a:pt x="74" y="77"/>
                  </a:cubicBezTo>
                  <a:cubicBezTo>
                    <a:pt x="77" y="80"/>
                    <a:pt x="80" y="83"/>
                    <a:pt x="83" y="86"/>
                  </a:cubicBezTo>
                  <a:cubicBezTo>
                    <a:pt x="89" y="89"/>
                    <a:pt x="87" y="106"/>
                    <a:pt x="85" y="116"/>
                  </a:cubicBezTo>
                  <a:cubicBezTo>
                    <a:pt x="85" y="121"/>
                    <a:pt x="85" y="125"/>
                    <a:pt x="80" y="129"/>
                  </a:cubicBezTo>
                  <a:cubicBezTo>
                    <a:pt x="75" y="133"/>
                    <a:pt x="66" y="136"/>
                    <a:pt x="63" y="131"/>
                  </a:cubicBezTo>
                  <a:cubicBezTo>
                    <a:pt x="58" y="126"/>
                    <a:pt x="56" y="113"/>
                    <a:pt x="48" y="109"/>
                  </a:cubicBezTo>
                  <a:cubicBezTo>
                    <a:pt x="42" y="109"/>
                    <a:pt x="45" y="117"/>
                    <a:pt x="45" y="123"/>
                  </a:cubicBezTo>
                  <a:cubicBezTo>
                    <a:pt x="45" y="133"/>
                    <a:pt x="45" y="142"/>
                    <a:pt x="45" y="152"/>
                  </a:cubicBezTo>
                  <a:cubicBezTo>
                    <a:pt x="45" y="157"/>
                    <a:pt x="26" y="167"/>
                    <a:pt x="19" y="173"/>
                  </a:cubicBezTo>
                  <a:cubicBezTo>
                    <a:pt x="12" y="179"/>
                    <a:pt x="14" y="172"/>
                    <a:pt x="13" y="167"/>
                  </a:cubicBezTo>
                  <a:cubicBezTo>
                    <a:pt x="11" y="160"/>
                    <a:pt x="10" y="157"/>
                    <a:pt x="7" y="160"/>
                  </a:cubicBezTo>
                  <a:cubicBezTo>
                    <a:pt x="4" y="175"/>
                    <a:pt x="0" y="187"/>
                    <a:pt x="0" y="193"/>
                  </a:cubicBezTo>
                  <a:cubicBezTo>
                    <a:pt x="0" y="198"/>
                    <a:pt x="0" y="203"/>
                    <a:pt x="0" y="208"/>
                  </a:cubicBezTo>
                  <a:cubicBezTo>
                    <a:pt x="0" y="217"/>
                    <a:pt x="3" y="234"/>
                    <a:pt x="14" y="234"/>
                  </a:cubicBezTo>
                  <a:cubicBezTo>
                    <a:pt x="16" y="234"/>
                    <a:pt x="18" y="234"/>
                    <a:pt x="20" y="234"/>
                  </a:cubicBezTo>
                  <a:cubicBezTo>
                    <a:pt x="25" y="234"/>
                    <a:pt x="30" y="229"/>
                    <a:pt x="30" y="222"/>
                  </a:cubicBezTo>
                  <a:cubicBezTo>
                    <a:pt x="30" y="218"/>
                    <a:pt x="30" y="214"/>
                    <a:pt x="30" y="210"/>
                  </a:cubicBezTo>
                  <a:cubicBezTo>
                    <a:pt x="30" y="202"/>
                    <a:pt x="21" y="194"/>
                    <a:pt x="20" y="185"/>
                  </a:cubicBezTo>
                  <a:cubicBezTo>
                    <a:pt x="26" y="181"/>
                    <a:pt x="43" y="168"/>
                    <a:pt x="49" y="164"/>
                  </a:cubicBezTo>
                  <a:cubicBezTo>
                    <a:pt x="49" y="167"/>
                    <a:pt x="49" y="170"/>
                    <a:pt x="49" y="173"/>
                  </a:cubicBezTo>
                  <a:cubicBezTo>
                    <a:pt x="49" y="178"/>
                    <a:pt x="54" y="179"/>
                    <a:pt x="58" y="179"/>
                  </a:cubicBezTo>
                  <a:cubicBezTo>
                    <a:pt x="59" y="179"/>
                    <a:pt x="59" y="178"/>
                    <a:pt x="60" y="178"/>
                  </a:cubicBezTo>
                  <a:cubicBezTo>
                    <a:pt x="63" y="178"/>
                    <a:pt x="64" y="179"/>
                    <a:pt x="63" y="181"/>
                  </a:cubicBezTo>
                  <a:cubicBezTo>
                    <a:pt x="61" y="187"/>
                    <a:pt x="56" y="196"/>
                    <a:pt x="55" y="200"/>
                  </a:cubicBezTo>
                  <a:cubicBezTo>
                    <a:pt x="53" y="208"/>
                    <a:pt x="54" y="219"/>
                    <a:pt x="62" y="219"/>
                  </a:cubicBezTo>
                  <a:cubicBezTo>
                    <a:pt x="63" y="219"/>
                    <a:pt x="65" y="219"/>
                    <a:pt x="66" y="219"/>
                  </a:cubicBezTo>
                  <a:cubicBezTo>
                    <a:pt x="76" y="219"/>
                    <a:pt x="76" y="211"/>
                    <a:pt x="86" y="213"/>
                  </a:cubicBezTo>
                  <a:cubicBezTo>
                    <a:pt x="86" y="213"/>
                    <a:pt x="86" y="214"/>
                    <a:pt x="86" y="214"/>
                  </a:cubicBezTo>
                  <a:cubicBezTo>
                    <a:pt x="87" y="217"/>
                    <a:pt x="82" y="221"/>
                    <a:pt x="79" y="223"/>
                  </a:cubicBezTo>
                  <a:cubicBezTo>
                    <a:pt x="76" y="225"/>
                    <a:pt x="75" y="227"/>
                    <a:pt x="81" y="227"/>
                  </a:cubicBezTo>
                  <a:cubicBezTo>
                    <a:pt x="88" y="227"/>
                    <a:pt x="107" y="214"/>
                    <a:pt x="109" y="209"/>
                  </a:cubicBezTo>
                  <a:cubicBezTo>
                    <a:pt x="109" y="204"/>
                    <a:pt x="110" y="200"/>
                    <a:pt x="106" y="198"/>
                  </a:cubicBezTo>
                  <a:cubicBezTo>
                    <a:pt x="104" y="197"/>
                    <a:pt x="100" y="196"/>
                    <a:pt x="98" y="196"/>
                  </a:cubicBezTo>
                  <a:cubicBezTo>
                    <a:pt x="89" y="197"/>
                    <a:pt x="67" y="199"/>
                    <a:pt x="76" y="190"/>
                  </a:cubicBezTo>
                  <a:cubicBezTo>
                    <a:pt x="79" y="185"/>
                    <a:pt x="82" y="180"/>
                    <a:pt x="83" y="175"/>
                  </a:cubicBezTo>
                  <a:cubicBezTo>
                    <a:pt x="85" y="171"/>
                    <a:pt x="86" y="173"/>
                    <a:pt x="87" y="175"/>
                  </a:cubicBezTo>
                  <a:cubicBezTo>
                    <a:pt x="91" y="180"/>
                    <a:pt x="95" y="186"/>
                    <a:pt x="101" y="192"/>
                  </a:cubicBezTo>
                  <a:cubicBezTo>
                    <a:pt x="102" y="194"/>
                    <a:pt x="106" y="196"/>
                    <a:pt x="110" y="196"/>
                  </a:cubicBezTo>
                  <a:cubicBezTo>
                    <a:pt x="111" y="196"/>
                    <a:pt x="111" y="196"/>
                    <a:pt x="112" y="196"/>
                  </a:cubicBezTo>
                  <a:cubicBezTo>
                    <a:pt x="125" y="198"/>
                    <a:pt x="135" y="166"/>
                    <a:pt x="144" y="151"/>
                  </a:cubicBezTo>
                  <a:cubicBezTo>
                    <a:pt x="147" y="144"/>
                    <a:pt x="146" y="146"/>
                    <a:pt x="150" y="138"/>
                  </a:cubicBezTo>
                  <a:close/>
                  <a:moveTo>
                    <a:pt x="69" y="150"/>
                  </a:moveTo>
                  <a:cubicBezTo>
                    <a:pt x="69" y="149"/>
                    <a:pt x="72" y="147"/>
                    <a:pt x="76" y="146"/>
                  </a:cubicBezTo>
                  <a:cubicBezTo>
                    <a:pt x="78" y="145"/>
                    <a:pt x="76" y="149"/>
                    <a:pt x="75" y="151"/>
                  </a:cubicBezTo>
                  <a:cubicBezTo>
                    <a:pt x="74" y="155"/>
                    <a:pt x="73" y="159"/>
                    <a:pt x="71" y="162"/>
                  </a:cubicBezTo>
                  <a:cubicBezTo>
                    <a:pt x="70" y="164"/>
                    <a:pt x="69" y="163"/>
                    <a:pt x="69" y="161"/>
                  </a:cubicBezTo>
                  <a:cubicBezTo>
                    <a:pt x="69" y="158"/>
                    <a:pt x="69" y="154"/>
                    <a:pt x="69" y="150"/>
                  </a:cubicBezTo>
                  <a:close/>
                  <a:moveTo>
                    <a:pt x="129" y="114"/>
                  </a:moveTo>
                  <a:cubicBezTo>
                    <a:pt x="122" y="130"/>
                    <a:pt x="105" y="173"/>
                    <a:pt x="99" y="174"/>
                  </a:cubicBezTo>
                  <a:cubicBezTo>
                    <a:pt x="95" y="173"/>
                    <a:pt x="92" y="169"/>
                    <a:pt x="88" y="167"/>
                  </a:cubicBezTo>
                  <a:cubicBezTo>
                    <a:pt x="85" y="165"/>
                    <a:pt x="88" y="164"/>
                    <a:pt x="89" y="162"/>
                  </a:cubicBezTo>
                  <a:cubicBezTo>
                    <a:pt x="93" y="154"/>
                    <a:pt x="95" y="147"/>
                    <a:pt x="99" y="139"/>
                  </a:cubicBezTo>
                  <a:cubicBezTo>
                    <a:pt x="101" y="137"/>
                    <a:pt x="102" y="136"/>
                    <a:pt x="103" y="134"/>
                  </a:cubicBezTo>
                  <a:cubicBezTo>
                    <a:pt x="103" y="134"/>
                    <a:pt x="103" y="134"/>
                    <a:pt x="103" y="134"/>
                  </a:cubicBezTo>
                  <a:cubicBezTo>
                    <a:pt x="103" y="133"/>
                    <a:pt x="103" y="133"/>
                    <a:pt x="103" y="132"/>
                  </a:cubicBezTo>
                  <a:cubicBezTo>
                    <a:pt x="103" y="132"/>
                    <a:pt x="104" y="132"/>
                    <a:pt x="104" y="132"/>
                  </a:cubicBezTo>
                  <a:cubicBezTo>
                    <a:pt x="104" y="131"/>
                    <a:pt x="105" y="130"/>
                    <a:pt x="105" y="128"/>
                  </a:cubicBezTo>
                  <a:cubicBezTo>
                    <a:pt x="106" y="126"/>
                    <a:pt x="108" y="124"/>
                    <a:pt x="109" y="122"/>
                  </a:cubicBezTo>
                  <a:cubicBezTo>
                    <a:pt x="113" y="116"/>
                    <a:pt x="119" y="117"/>
                    <a:pt x="122" y="114"/>
                  </a:cubicBezTo>
                  <a:cubicBezTo>
                    <a:pt x="123" y="113"/>
                    <a:pt x="123" y="112"/>
                    <a:pt x="123" y="111"/>
                  </a:cubicBezTo>
                  <a:cubicBezTo>
                    <a:pt x="127" y="108"/>
                    <a:pt x="133" y="110"/>
                    <a:pt x="129"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ḷíḓé">
              <a:extLst>
                <a:ext uri="{FF2B5EF4-FFF2-40B4-BE49-F238E27FC236}">
                  <a16:creationId xmlns:a16="http://schemas.microsoft.com/office/drawing/2014/main" id="{480CF020-A478-4597-A5F7-DE4D827BFAA9}"/>
                </a:ext>
              </a:extLst>
            </p:cNvPr>
            <p:cNvSpPr/>
            <p:nvPr/>
          </p:nvSpPr>
          <p:spPr bwMode="auto">
            <a:xfrm>
              <a:off x="5664200" y="2649538"/>
              <a:ext cx="823913" cy="1020763"/>
            </a:xfrm>
            <a:custGeom>
              <a:avLst/>
              <a:gdLst>
                <a:gd name="T0" fmla="*/ 94 w 250"/>
                <a:gd name="T1" fmla="*/ 286 h 309"/>
                <a:gd name="T2" fmla="*/ 156 w 250"/>
                <a:gd name="T3" fmla="*/ 234 h 309"/>
                <a:gd name="T4" fmla="*/ 155 w 250"/>
                <a:gd name="T5" fmla="*/ 204 h 309"/>
                <a:gd name="T6" fmla="*/ 165 w 250"/>
                <a:gd name="T7" fmla="*/ 177 h 309"/>
                <a:gd name="T8" fmla="*/ 151 w 250"/>
                <a:gd name="T9" fmla="*/ 154 h 309"/>
                <a:gd name="T10" fmla="*/ 189 w 250"/>
                <a:gd name="T11" fmla="*/ 138 h 309"/>
                <a:gd name="T12" fmla="*/ 188 w 250"/>
                <a:gd name="T13" fmla="*/ 143 h 309"/>
                <a:gd name="T14" fmla="*/ 210 w 250"/>
                <a:gd name="T15" fmla="*/ 138 h 309"/>
                <a:gd name="T16" fmla="*/ 237 w 250"/>
                <a:gd name="T17" fmla="*/ 132 h 309"/>
                <a:gd name="T18" fmla="*/ 244 w 250"/>
                <a:gd name="T19" fmla="*/ 108 h 309"/>
                <a:gd name="T20" fmla="*/ 177 w 250"/>
                <a:gd name="T21" fmla="*/ 121 h 309"/>
                <a:gd name="T22" fmla="*/ 149 w 250"/>
                <a:gd name="T23" fmla="*/ 125 h 309"/>
                <a:gd name="T24" fmla="*/ 164 w 250"/>
                <a:gd name="T25" fmla="*/ 99 h 309"/>
                <a:gd name="T26" fmla="*/ 179 w 250"/>
                <a:gd name="T27" fmla="*/ 110 h 309"/>
                <a:gd name="T28" fmla="*/ 210 w 250"/>
                <a:gd name="T29" fmla="*/ 80 h 309"/>
                <a:gd name="T30" fmla="*/ 212 w 250"/>
                <a:gd name="T31" fmla="*/ 43 h 309"/>
                <a:gd name="T32" fmla="*/ 179 w 250"/>
                <a:gd name="T33" fmla="*/ 49 h 309"/>
                <a:gd name="T34" fmla="*/ 157 w 250"/>
                <a:gd name="T35" fmla="*/ 0 h 309"/>
                <a:gd name="T36" fmla="*/ 153 w 250"/>
                <a:gd name="T37" fmla="*/ 30 h 309"/>
                <a:gd name="T38" fmla="*/ 130 w 250"/>
                <a:gd name="T39" fmla="*/ 72 h 309"/>
                <a:gd name="T40" fmla="*/ 99 w 250"/>
                <a:gd name="T41" fmla="*/ 49 h 309"/>
                <a:gd name="T42" fmla="*/ 95 w 250"/>
                <a:gd name="T43" fmla="*/ 61 h 309"/>
                <a:gd name="T44" fmla="*/ 91 w 250"/>
                <a:gd name="T45" fmla="*/ 85 h 309"/>
                <a:gd name="T46" fmla="*/ 85 w 250"/>
                <a:gd name="T47" fmla="*/ 105 h 309"/>
                <a:gd name="T48" fmla="*/ 86 w 250"/>
                <a:gd name="T49" fmla="*/ 114 h 309"/>
                <a:gd name="T50" fmla="*/ 112 w 250"/>
                <a:gd name="T51" fmla="*/ 112 h 309"/>
                <a:gd name="T52" fmla="*/ 134 w 250"/>
                <a:gd name="T53" fmla="*/ 91 h 309"/>
                <a:gd name="T54" fmla="*/ 133 w 250"/>
                <a:gd name="T55" fmla="*/ 108 h 309"/>
                <a:gd name="T56" fmla="*/ 113 w 250"/>
                <a:gd name="T57" fmla="*/ 142 h 309"/>
                <a:gd name="T58" fmla="*/ 61 w 250"/>
                <a:gd name="T59" fmla="*/ 161 h 309"/>
                <a:gd name="T60" fmla="*/ 2 w 250"/>
                <a:gd name="T61" fmla="*/ 179 h 309"/>
                <a:gd name="T62" fmla="*/ 0 w 250"/>
                <a:gd name="T63" fmla="*/ 188 h 309"/>
                <a:gd name="T64" fmla="*/ 22 w 250"/>
                <a:gd name="T65" fmla="*/ 214 h 309"/>
                <a:gd name="T66" fmla="*/ 63 w 250"/>
                <a:gd name="T67" fmla="*/ 188 h 309"/>
                <a:gd name="T68" fmla="*/ 109 w 250"/>
                <a:gd name="T69" fmla="*/ 168 h 309"/>
                <a:gd name="T70" fmla="*/ 110 w 250"/>
                <a:gd name="T71" fmla="*/ 220 h 309"/>
                <a:gd name="T72" fmla="*/ 85 w 250"/>
                <a:gd name="T73" fmla="*/ 266 h 309"/>
                <a:gd name="T74" fmla="*/ 28 w 250"/>
                <a:gd name="T75" fmla="*/ 280 h 309"/>
                <a:gd name="T76" fmla="*/ 51 w 250"/>
                <a:gd name="T77" fmla="*/ 307 h 309"/>
                <a:gd name="T78" fmla="*/ 141 w 250"/>
                <a:gd name="T79" fmla="*/ 177 h 309"/>
                <a:gd name="T80" fmla="*/ 126 w 250"/>
                <a:gd name="T81" fmla="*/ 202 h 309"/>
                <a:gd name="T82" fmla="*/ 136 w 250"/>
                <a:gd name="T83" fmla="*/ 157 h 309"/>
                <a:gd name="T84" fmla="*/ 187 w 250"/>
                <a:gd name="T85" fmla="*/ 60 h 309"/>
                <a:gd name="T86" fmla="*/ 172 w 250"/>
                <a:gd name="T87" fmla="*/ 91 h 309"/>
                <a:gd name="T88" fmla="*/ 164 w 250"/>
                <a:gd name="T89" fmla="*/ 88 h 309"/>
                <a:gd name="T90" fmla="*/ 183 w 250"/>
                <a:gd name="T91" fmla="*/ 6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0" h="309">
                  <a:moveTo>
                    <a:pt x="51" y="307"/>
                  </a:moveTo>
                  <a:cubicBezTo>
                    <a:pt x="66" y="307"/>
                    <a:pt x="85" y="294"/>
                    <a:pt x="94" y="286"/>
                  </a:cubicBezTo>
                  <a:cubicBezTo>
                    <a:pt x="106" y="275"/>
                    <a:pt x="135" y="244"/>
                    <a:pt x="144" y="229"/>
                  </a:cubicBezTo>
                  <a:cubicBezTo>
                    <a:pt x="147" y="229"/>
                    <a:pt x="153" y="234"/>
                    <a:pt x="156" y="234"/>
                  </a:cubicBezTo>
                  <a:cubicBezTo>
                    <a:pt x="166" y="237"/>
                    <a:pt x="171" y="230"/>
                    <a:pt x="171" y="221"/>
                  </a:cubicBezTo>
                  <a:cubicBezTo>
                    <a:pt x="171" y="210"/>
                    <a:pt x="163" y="204"/>
                    <a:pt x="155" y="204"/>
                  </a:cubicBezTo>
                  <a:cubicBezTo>
                    <a:pt x="157" y="196"/>
                    <a:pt x="162" y="189"/>
                    <a:pt x="163" y="182"/>
                  </a:cubicBezTo>
                  <a:cubicBezTo>
                    <a:pt x="163" y="178"/>
                    <a:pt x="163" y="179"/>
                    <a:pt x="165" y="177"/>
                  </a:cubicBezTo>
                  <a:cubicBezTo>
                    <a:pt x="168" y="173"/>
                    <a:pt x="169" y="168"/>
                    <a:pt x="164" y="164"/>
                  </a:cubicBezTo>
                  <a:cubicBezTo>
                    <a:pt x="160" y="161"/>
                    <a:pt x="155" y="158"/>
                    <a:pt x="151" y="154"/>
                  </a:cubicBezTo>
                  <a:cubicBezTo>
                    <a:pt x="149" y="153"/>
                    <a:pt x="148" y="152"/>
                    <a:pt x="151" y="151"/>
                  </a:cubicBezTo>
                  <a:cubicBezTo>
                    <a:pt x="164" y="145"/>
                    <a:pt x="176" y="141"/>
                    <a:pt x="189" y="138"/>
                  </a:cubicBezTo>
                  <a:cubicBezTo>
                    <a:pt x="192" y="137"/>
                    <a:pt x="193" y="137"/>
                    <a:pt x="191" y="140"/>
                  </a:cubicBezTo>
                  <a:cubicBezTo>
                    <a:pt x="188" y="143"/>
                    <a:pt x="188" y="143"/>
                    <a:pt x="188" y="143"/>
                  </a:cubicBezTo>
                  <a:cubicBezTo>
                    <a:pt x="186" y="146"/>
                    <a:pt x="190" y="147"/>
                    <a:pt x="191" y="146"/>
                  </a:cubicBezTo>
                  <a:cubicBezTo>
                    <a:pt x="196" y="142"/>
                    <a:pt x="203" y="138"/>
                    <a:pt x="210" y="138"/>
                  </a:cubicBezTo>
                  <a:cubicBezTo>
                    <a:pt x="218" y="139"/>
                    <a:pt x="225" y="138"/>
                    <a:pt x="230" y="135"/>
                  </a:cubicBezTo>
                  <a:cubicBezTo>
                    <a:pt x="237" y="132"/>
                    <a:pt x="237" y="132"/>
                    <a:pt x="237" y="132"/>
                  </a:cubicBezTo>
                  <a:cubicBezTo>
                    <a:pt x="242" y="129"/>
                    <a:pt x="249" y="127"/>
                    <a:pt x="249" y="119"/>
                  </a:cubicBezTo>
                  <a:cubicBezTo>
                    <a:pt x="249" y="111"/>
                    <a:pt x="250" y="112"/>
                    <a:pt x="244" y="108"/>
                  </a:cubicBezTo>
                  <a:cubicBezTo>
                    <a:pt x="240" y="105"/>
                    <a:pt x="235" y="103"/>
                    <a:pt x="225" y="103"/>
                  </a:cubicBezTo>
                  <a:cubicBezTo>
                    <a:pt x="217" y="102"/>
                    <a:pt x="211" y="112"/>
                    <a:pt x="177" y="121"/>
                  </a:cubicBezTo>
                  <a:cubicBezTo>
                    <a:pt x="168" y="125"/>
                    <a:pt x="161" y="129"/>
                    <a:pt x="151" y="131"/>
                  </a:cubicBezTo>
                  <a:cubicBezTo>
                    <a:pt x="146" y="132"/>
                    <a:pt x="147" y="128"/>
                    <a:pt x="149" y="125"/>
                  </a:cubicBezTo>
                  <a:cubicBezTo>
                    <a:pt x="154" y="117"/>
                    <a:pt x="156" y="108"/>
                    <a:pt x="160" y="99"/>
                  </a:cubicBezTo>
                  <a:cubicBezTo>
                    <a:pt x="162" y="95"/>
                    <a:pt x="162" y="95"/>
                    <a:pt x="164" y="99"/>
                  </a:cubicBezTo>
                  <a:cubicBezTo>
                    <a:pt x="167" y="103"/>
                    <a:pt x="169" y="107"/>
                    <a:pt x="172" y="111"/>
                  </a:cubicBezTo>
                  <a:cubicBezTo>
                    <a:pt x="173" y="112"/>
                    <a:pt x="176" y="112"/>
                    <a:pt x="179" y="110"/>
                  </a:cubicBezTo>
                  <a:cubicBezTo>
                    <a:pt x="181" y="107"/>
                    <a:pt x="184" y="105"/>
                    <a:pt x="187" y="102"/>
                  </a:cubicBezTo>
                  <a:cubicBezTo>
                    <a:pt x="194" y="97"/>
                    <a:pt x="202" y="89"/>
                    <a:pt x="210" y="80"/>
                  </a:cubicBezTo>
                  <a:cubicBezTo>
                    <a:pt x="218" y="73"/>
                    <a:pt x="223" y="67"/>
                    <a:pt x="223" y="63"/>
                  </a:cubicBezTo>
                  <a:cubicBezTo>
                    <a:pt x="221" y="53"/>
                    <a:pt x="213" y="52"/>
                    <a:pt x="212" y="43"/>
                  </a:cubicBezTo>
                  <a:cubicBezTo>
                    <a:pt x="211" y="38"/>
                    <a:pt x="211" y="37"/>
                    <a:pt x="205" y="37"/>
                  </a:cubicBezTo>
                  <a:cubicBezTo>
                    <a:pt x="196" y="38"/>
                    <a:pt x="188" y="47"/>
                    <a:pt x="179" y="49"/>
                  </a:cubicBezTo>
                  <a:cubicBezTo>
                    <a:pt x="181" y="46"/>
                    <a:pt x="190" y="28"/>
                    <a:pt x="190" y="24"/>
                  </a:cubicBezTo>
                  <a:cubicBezTo>
                    <a:pt x="188" y="9"/>
                    <a:pt x="174" y="0"/>
                    <a:pt x="157" y="0"/>
                  </a:cubicBezTo>
                  <a:cubicBezTo>
                    <a:pt x="150" y="0"/>
                    <a:pt x="149" y="0"/>
                    <a:pt x="148" y="7"/>
                  </a:cubicBezTo>
                  <a:cubicBezTo>
                    <a:pt x="148" y="14"/>
                    <a:pt x="160" y="13"/>
                    <a:pt x="153" y="30"/>
                  </a:cubicBezTo>
                  <a:cubicBezTo>
                    <a:pt x="152" y="35"/>
                    <a:pt x="150" y="51"/>
                    <a:pt x="148" y="55"/>
                  </a:cubicBezTo>
                  <a:cubicBezTo>
                    <a:pt x="142" y="70"/>
                    <a:pt x="142" y="65"/>
                    <a:pt x="130" y="72"/>
                  </a:cubicBezTo>
                  <a:cubicBezTo>
                    <a:pt x="126" y="75"/>
                    <a:pt x="119" y="81"/>
                    <a:pt x="112" y="85"/>
                  </a:cubicBezTo>
                  <a:cubicBezTo>
                    <a:pt x="113" y="75"/>
                    <a:pt x="104" y="49"/>
                    <a:pt x="99" y="49"/>
                  </a:cubicBezTo>
                  <a:cubicBezTo>
                    <a:pt x="93" y="49"/>
                    <a:pt x="93" y="51"/>
                    <a:pt x="93" y="56"/>
                  </a:cubicBezTo>
                  <a:cubicBezTo>
                    <a:pt x="93" y="60"/>
                    <a:pt x="95" y="57"/>
                    <a:pt x="95" y="61"/>
                  </a:cubicBezTo>
                  <a:cubicBezTo>
                    <a:pt x="95" y="65"/>
                    <a:pt x="95" y="69"/>
                    <a:pt x="95" y="73"/>
                  </a:cubicBezTo>
                  <a:cubicBezTo>
                    <a:pt x="95" y="79"/>
                    <a:pt x="94" y="82"/>
                    <a:pt x="91" y="85"/>
                  </a:cubicBezTo>
                  <a:cubicBezTo>
                    <a:pt x="89" y="88"/>
                    <a:pt x="89" y="90"/>
                    <a:pt x="89" y="93"/>
                  </a:cubicBezTo>
                  <a:cubicBezTo>
                    <a:pt x="90" y="101"/>
                    <a:pt x="87" y="103"/>
                    <a:pt x="85" y="105"/>
                  </a:cubicBezTo>
                  <a:cubicBezTo>
                    <a:pt x="82" y="107"/>
                    <a:pt x="84" y="108"/>
                    <a:pt x="84" y="111"/>
                  </a:cubicBezTo>
                  <a:cubicBezTo>
                    <a:pt x="84" y="113"/>
                    <a:pt x="86" y="112"/>
                    <a:pt x="86" y="114"/>
                  </a:cubicBezTo>
                  <a:cubicBezTo>
                    <a:pt x="86" y="119"/>
                    <a:pt x="88" y="134"/>
                    <a:pt x="97" y="131"/>
                  </a:cubicBezTo>
                  <a:cubicBezTo>
                    <a:pt x="105" y="128"/>
                    <a:pt x="108" y="119"/>
                    <a:pt x="112" y="112"/>
                  </a:cubicBezTo>
                  <a:cubicBezTo>
                    <a:pt x="115" y="108"/>
                    <a:pt x="117" y="106"/>
                    <a:pt x="121" y="103"/>
                  </a:cubicBezTo>
                  <a:cubicBezTo>
                    <a:pt x="125" y="100"/>
                    <a:pt x="131" y="95"/>
                    <a:pt x="134" y="91"/>
                  </a:cubicBezTo>
                  <a:cubicBezTo>
                    <a:pt x="137" y="88"/>
                    <a:pt x="141" y="82"/>
                    <a:pt x="138" y="91"/>
                  </a:cubicBezTo>
                  <a:cubicBezTo>
                    <a:pt x="136" y="98"/>
                    <a:pt x="135" y="101"/>
                    <a:pt x="133" y="108"/>
                  </a:cubicBezTo>
                  <a:cubicBezTo>
                    <a:pt x="130" y="117"/>
                    <a:pt x="128" y="124"/>
                    <a:pt x="124" y="134"/>
                  </a:cubicBezTo>
                  <a:cubicBezTo>
                    <a:pt x="122" y="139"/>
                    <a:pt x="121" y="140"/>
                    <a:pt x="113" y="142"/>
                  </a:cubicBezTo>
                  <a:cubicBezTo>
                    <a:pt x="79" y="154"/>
                    <a:pt x="79" y="154"/>
                    <a:pt x="79" y="154"/>
                  </a:cubicBezTo>
                  <a:cubicBezTo>
                    <a:pt x="77" y="155"/>
                    <a:pt x="65" y="160"/>
                    <a:pt x="61" y="161"/>
                  </a:cubicBezTo>
                  <a:cubicBezTo>
                    <a:pt x="54" y="163"/>
                    <a:pt x="50" y="166"/>
                    <a:pt x="43" y="169"/>
                  </a:cubicBezTo>
                  <a:cubicBezTo>
                    <a:pt x="25" y="176"/>
                    <a:pt x="29" y="179"/>
                    <a:pt x="2" y="179"/>
                  </a:cubicBezTo>
                  <a:cubicBezTo>
                    <a:pt x="1" y="181"/>
                    <a:pt x="0" y="182"/>
                    <a:pt x="0" y="186"/>
                  </a:cubicBezTo>
                  <a:cubicBezTo>
                    <a:pt x="0" y="187"/>
                    <a:pt x="0" y="187"/>
                    <a:pt x="0" y="188"/>
                  </a:cubicBezTo>
                  <a:cubicBezTo>
                    <a:pt x="0" y="195"/>
                    <a:pt x="14" y="214"/>
                    <a:pt x="21" y="214"/>
                  </a:cubicBezTo>
                  <a:cubicBezTo>
                    <a:pt x="22" y="214"/>
                    <a:pt x="22" y="214"/>
                    <a:pt x="22" y="214"/>
                  </a:cubicBezTo>
                  <a:cubicBezTo>
                    <a:pt x="28" y="214"/>
                    <a:pt x="37" y="203"/>
                    <a:pt x="41" y="199"/>
                  </a:cubicBezTo>
                  <a:cubicBezTo>
                    <a:pt x="48" y="194"/>
                    <a:pt x="55" y="192"/>
                    <a:pt x="63" y="188"/>
                  </a:cubicBezTo>
                  <a:cubicBezTo>
                    <a:pt x="70" y="184"/>
                    <a:pt x="79" y="182"/>
                    <a:pt x="86" y="178"/>
                  </a:cubicBezTo>
                  <a:cubicBezTo>
                    <a:pt x="95" y="175"/>
                    <a:pt x="101" y="170"/>
                    <a:pt x="109" y="168"/>
                  </a:cubicBezTo>
                  <a:cubicBezTo>
                    <a:pt x="109" y="181"/>
                    <a:pt x="98" y="184"/>
                    <a:pt x="98" y="201"/>
                  </a:cubicBezTo>
                  <a:cubicBezTo>
                    <a:pt x="98" y="208"/>
                    <a:pt x="107" y="216"/>
                    <a:pt x="110" y="220"/>
                  </a:cubicBezTo>
                  <a:cubicBezTo>
                    <a:pt x="114" y="221"/>
                    <a:pt x="118" y="223"/>
                    <a:pt x="122" y="224"/>
                  </a:cubicBezTo>
                  <a:cubicBezTo>
                    <a:pt x="113" y="236"/>
                    <a:pt x="113" y="237"/>
                    <a:pt x="85" y="266"/>
                  </a:cubicBezTo>
                  <a:cubicBezTo>
                    <a:pt x="77" y="275"/>
                    <a:pt x="61" y="286"/>
                    <a:pt x="52" y="286"/>
                  </a:cubicBezTo>
                  <a:cubicBezTo>
                    <a:pt x="44" y="286"/>
                    <a:pt x="35" y="282"/>
                    <a:pt x="28" y="280"/>
                  </a:cubicBezTo>
                  <a:cubicBezTo>
                    <a:pt x="19" y="277"/>
                    <a:pt x="17" y="283"/>
                    <a:pt x="17" y="293"/>
                  </a:cubicBezTo>
                  <a:cubicBezTo>
                    <a:pt x="18" y="309"/>
                    <a:pt x="37" y="306"/>
                    <a:pt x="51" y="307"/>
                  </a:cubicBezTo>
                  <a:close/>
                  <a:moveTo>
                    <a:pt x="138" y="157"/>
                  </a:moveTo>
                  <a:cubicBezTo>
                    <a:pt x="141" y="165"/>
                    <a:pt x="144" y="163"/>
                    <a:pt x="141" y="177"/>
                  </a:cubicBezTo>
                  <a:cubicBezTo>
                    <a:pt x="139" y="181"/>
                    <a:pt x="136" y="188"/>
                    <a:pt x="133" y="197"/>
                  </a:cubicBezTo>
                  <a:cubicBezTo>
                    <a:pt x="132" y="202"/>
                    <a:pt x="130" y="202"/>
                    <a:pt x="126" y="202"/>
                  </a:cubicBezTo>
                  <a:cubicBezTo>
                    <a:pt x="123" y="202"/>
                    <a:pt x="122" y="198"/>
                    <a:pt x="122" y="193"/>
                  </a:cubicBezTo>
                  <a:cubicBezTo>
                    <a:pt x="125" y="183"/>
                    <a:pt x="134" y="162"/>
                    <a:pt x="136" y="157"/>
                  </a:cubicBezTo>
                  <a:cubicBezTo>
                    <a:pt x="137" y="154"/>
                    <a:pt x="137" y="155"/>
                    <a:pt x="138" y="157"/>
                  </a:cubicBezTo>
                  <a:close/>
                  <a:moveTo>
                    <a:pt x="187" y="60"/>
                  </a:moveTo>
                  <a:cubicBezTo>
                    <a:pt x="192" y="59"/>
                    <a:pt x="191" y="58"/>
                    <a:pt x="188" y="63"/>
                  </a:cubicBezTo>
                  <a:cubicBezTo>
                    <a:pt x="184" y="71"/>
                    <a:pt x="173" y="91"/>
                    <a:pt x="172" y="91"/>
                  </a:cubicBezTo>
                  <a:cubicBezTo>
                    <a:pt x="168" y="91"/>
                    <a:pt x="169" y="90"/>
                    <a:pt x="165" y="90"/>
                  </a:cubicBezTo>
                  <a:cubicBezTo>
                    <a:pt x="164" y="90"/>
                    <a:pt x="164" y="90"/>
                    <a:pt x="164" y="88"/>
                  </a:cubicBezTo>
                  <a:cubicBezTo>
                    <a:pt x="167" y="84"/>
                    <a:pt x="169" y="73"/>
                    <a:pt x="173" y="69"/>
                  </a:cubicBezTo>
                  <a:cubicBezTo>
                    <a:pt x="177" y="67"/>
                    <a:pt x="181" y="66"/>
                    <a:pt x="183" y="61"/>
                  </a:cubicBezTo>
                  <a:lnTo>
                    <a:pt x="187"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sļïďê">
              <a:extLst>
                <a:ext uri="{FF2B5EF4-FFF2-40B4-BE49-F238E27FC236}">
                  <a16:creationId xmlns:a16="http://schemas.microsoft.com/office/drawing/2014/main" id="{41614133-B13E-44EC-8C49-4E7A15F08358}"/>
                </a:ext>
              </a:extLst>
            </p:cNvPr>
            <p:cNvSpPr/>
            <p:nvPr/>
          </p:nvSpPr>
          <p:spPr bwMode="auto">
            <a:xfrm>
              <a:off x="6459538" y="2708276"/>
              <a:ext cx="714375" cy="855663"/>
            </a:xfrm>
            <a:custGeom>
              <a:avLst/>
              <a:gdLst>
                <a:gd name="T0" fmla="*/ 81 w 217"/>
                <a:gd name="T1" fmla="*/ 129 h 259"/>
                <a:gd name="T2" fmla="*/ 94 w 217"/>
                <a:gd name="T3" fmla="*/ 123 h 259"/>
                <a:gd name="T4" fmla="*/ 106 w 217"/>
                <a:gd name="T5" fmla="*/ 123 h 259"/>
                <a:gd name="T6" fmla="*/ 137 w 217"/>
                <a:gd name="T7" fmla="*/ 99 h 259"/>
                <a:gd name="T8" fmla="*/ 130 w 217"/>
                <a:gd name="T9" fmla="*/ 120 h 259"/>
                <a:gd name="T10" fmla="*/ 156 w 217"/>
                <a:gd name="T11" fmla="*/ 109 h 259"/>
                <a:gd name="T12" fmla="*/ 173 w 217"/>
                <a:gd name="T13" fmla="*/ 89 h 259"/>
                <a:gd name="T14" fmla="*/ 149 w 217"/>
                <a:gd name="T15" fmla="*/ 77 h 259"/>
                <a:gd name="T16" fmla="*/ 140 w 217"/>
                <a:gd name="T17" fmla="*/ 75 h 259"/>
                <a:gd name="T18" fmla="*/ 100 w 217"/>
                <a:gd name="T19" fmla="*/ 99 h 259"/>
                <a:gd name="T20" fmla="*/ 96 w 217"/>
                <a:gd name="T21" fmla="*/ 80 h 259"/>
                <a:gd name="T22" fmla="*/ 78 w 217"/>
                <a:gd name="T23" fmla="*/ 106 h 259"/>
                <a:gd name="T24" fmla="*/ 58 w 217"/>
                <a:gd name="T25" fmla="*/ 142 h 259"/>
                <a:gd name="T26" fmla="*/ 135 w 217"/>
                <a:gd name="T27" fmla="*/ 57 h 259"/>
                <a:gd name="T28" fmla="*/ 68 w 217"/>
                <a:gd name="T29" fmla="*/ 62 h 259"/>
                <a:gd name="T30" fmla="*/ 97 w 217"/>
                <a:gd name="T31" fmla="*/ 52 h 259"/>
                <a:gd name="T32" fmla="*/ 103 w 217"/>
                <a:gd name="T33" fmla="*/ 17 h 259"/>
                <a:gd name="T34" fmla="*/ 103 w 217"/>
                <a:gd name="T35" fmla="*/ 1 h 259"/>
                <a:gd name="T36" fmla="*/ 143 w 217"/>
                <a:gd name="T37" fmla="*/ 25 h 259"/>
                <a:gd name="T38" fmla="*/ 164 w 217"/>
                <a:gd name="T39" fmla="*/ 22 h 259"/>
                <a:gd name="T40" fmla="*/ 183 w 217"/>
                <a:gd name="T41" fmla="*/ 43 h 259"/>
                <a:gd name="T42" fmla="*/ 137 w 217"/>
                <a:gd name="T43" fmla="*/ 64 h 259"/>
                <a:gd name="T44" fmla="*/ 28 w 217"/>
                <a:gd name="T45" fmla="*/ 257 h 259"/>
                <a:gd name="T46" fmla="*/ 24 w 217"/>
                <a:gd name="T47" fmla="*/ 247 h 259"/>
                <a:gd name="T48" fmla="*/ 99 w 217"/>
                <a:gd name="T49" fmla="*/ 165 h 259"/>
                <a:gd name="T50" fmla="*/ 84 w 217"/>
                <a:gd name="T51" fmla="*/ 134 h 259"/>
                <a:gd name="T52" fmla="*/ 113 w 217"/>
                <a:gd name="T53" fmla="*/ 150 h 259"/>
                <a:gd name="T54" fmla="*/ 124 w 217"/>
                <a:gd name="T55" fmla="*/ 122 h 259"/>
                <a:gd name="T56" fmla="*/ 138 w 217"/>
                <a:gd name="T57" fmla="*/ 131 h 259"/>
                <a:gd name="T58" fmla="*/ 146 w 217"/>
                <a:gd name="T59" fmla="*/ 148 h 259"/>
                <a:gd name="T60" fmla="*/ 133 w 217"/>
                <a:gd name="T61" fmla="*/ 173 h 259"/>
                <a:gd name="T62" fmla="*/ 207 w 217"/>
                <a:gd name="T63" fmla="*/ 236 h 259"/>
                <a:gd name="T64" fmla="*/ 173 w 217"/>
                <a:gd name="T65" fmla="*/ 251 h 259"/>
                <a:gd name="T66" fmla="*/ 136 w 217"/>
                <a:gd name="T67" fmla="*/ 224 h 259"/>
                <a:gd name="T68" fmla="*/ 113 w 217"/>
                <a:gd name="T69" fmla="*/ 194 h 259"/>
                <a:gd name="T70" fmla="*/ 95 w 217"/>
                <a:gd name="T71" fmla="*/ 213 h 259"/>
                <a:gd name="T72" fmla="*/ 28 w 217"/>
                <a:gd name="T73" fmla="*/ 25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259">
                  <a:moveTo>
                    <a:pt x="64" y="143"/>
                  </a:moveTo>
                  <a:cubicBezTo>
                    <a:pt x="68" y="141"/>
                    <a:pt x="75" y="134"/>
                    <a:pt x="81" y="129"/>
                  </a:cubicBezTo>
                  <a:cubicBezTo>
                    <a:pt x="81" y="128"/>
                    <a:pt x="83" y="129"/>
                    <a:pt x="84" y="129"/>
                  </a:cubicBezTo>
                  <a:cubicBezTo>
                    <a:pt x="88" y="127"/>
                    <a:pt x="91" y="124"/>
                    <a:pt x="94" y="123"/>
                  </a:cubicBezTo>
                  <a:cubicBezTo>
                    <a:pt x="96" y="123"/>
                    <a:pt x="98" y="125"/>
                    <a:pt x="100" y="125"/>
                  </a:cubicBezTo>
                  <a:cubicBezTo>
                    <a:pt x="101" y="126"/>
                    <a:pt x="105" y="124"/>
                    <a:pt x="106" y="123"/>
                  </a:cubicBezTo>
                  <a:cubicBezTo>
                    <a:pt x="113" y="121"/>
                    <a:pt x="114" y="115"/>
                    <a:pt x="121" y="113"/>
                  </a:cubicBezTo>
                  <a:cubicBezTo>
                    <a:pt x="122" y="113"/>
                    <a:pt x="134" y="99"/>
                    <a:pt x="137" y="99"/>
                  </a:cubicBezTo>
                  <a:cubicBezTo>
                    <a:pt x="138" y="99"/>
                    <a:pt x="140" y="102"/>
                    <a:pt x="130" y="112"/>
                  </a:cubicBezTo>
                  <a:cubicBezTo>
                    <a:pt x="128" y="114"/>
                    <a:pt x="128" y="118"/>
                    <a:pt x="130" y="120"/>
                  </a:cubicBezTo>
                  <a:cubicBezTo>
                    <a:pt x="132" y="121"/>
                    <a:pt x="135" y="121"/>
                    <a:pt x="138" y="120"/>
                  </a:cubicBezTo>
                  <a:cubicBezTo>
                    <a:pt x="144" y="117"/>
                    <a:pt x="150" y="112"/>
                    <a:pt x="156" y="109"/>
                  </a:cubicBezTo>
                  <a:cubicBezTo>
                    <a:pt x="162" y="105"/>
                    <a:pt x="168" y="106"/>
                    <a:pt x="173" y="101"/>
                  </a:cubicBezTo>
                  <a:cubicBezTo>
                    <a:pt x="175" y="100"/>
                    <a:pt x="174" y="91"/>
                    <a:pt x="173" y="89"/>
                  </a:cubicBezTo>
                  <a:cubicBezTo>
                    <a:pt x="170" y="86"/>
                    <a:pt x="167" y="86"/>
                    <a:pt x="163" y="83"/>
                  </a:cubicBezTo>
                  <a:cubicBezTo>
                    <a:pt x="160" y="82"/>
                    <a:pt x="153" y="80"/>
                    <a:pt x="149" y="77"/>
                  </a:cubicBezTo>
                  <a:cubicBezTo>
                    <a:pt x="148" y="76"/>
                    <a:pt x="150" y="75"/>
                    <a:pt x="148" y="75"/>
                  </a:cubicBezTo>
                  <a:cubicBezTo>
                    <a:pt x="146" y="74"/>
                    <a:pt x="142" y="73"/>
                    <a:pt x="140" y="75"/>
                  </a:cubicBezTo>
                  <a:cubicBezTo>
                    <a:pt x="126" y="87"/>
                    <a:pt x="115" y="99"/>
                    <a:pt x="108" y="101"/>
                  </a:cubicBezTo>
                  <a:cubicBezTo>
                    <a:pt x="106" y="102"/>
                    <a:pt x="101" y="102"/>
                    <a:pt x="100" y="99"/>
                  </a:cubicBezTo>
                  <a:cubicBezTo>
                    <a:pt x="100" y="93"/>
                    <a:pt x="103" y="89"/>
                    <a:pt x="102" y="84"/>
                  </a:cubicBezTo>
                  <a:cubicBezTo>
                    <a:pt x="101" y="82"/>
                    <a:pt x="97" y="79"/>
                    <a:pt x="96" y="80"/>
                  </a:cubicBezTo>
                  <a:cubicBezTo>
                    <a:pt x="91" y="84"/>
                    <a:pt x="93" y="88"/>
                    <a:pt x="89" y="92"/>
                  </a:cubicBezTo>
                  <a:cubicBezTo>
                    <a:pt x="86" y="97"/>
                    <a:pt x="83" y="103"/>
                    <a:pt x="78" y="106"/>
                  </a:cubicBezTo>
                  <a:cubicBezTo>
                    <a:pt x="74" y="110"/>
                    <a:pt x="54" y="128"/>
                    <a:pt x="56" y="136"/>
                  </a:cubicBezTo>
                  <a:cubicBezTo>
                    <a:pt x="55" y="138"/>
                    <a:pt x="56" y="141"/>
                    <a:pt x="58" y="142"/>
                  </a:cubicBezTo>
                  <a:cubicBezTo>
                    <a:pt x="59" y="143"/>
                    <a:pt x="63" y="144"/>
                    <a:pt x="64" y="143"/>
                  </a:cubicBezTo>
                  <a:close/>
                  <a:moveTo>
                    <a:pt x="135" y="57"/>
                  </a:moveTo>
                  <a:cubicBezTo>
                    <a:pt x="117" y="66"/>
                    <a:pt x="83" y="81"/>
                    <a:pt x="66" y="73"/>
                  </a:cubicBezTo>
                  <a:cubicBezTo>
                    <a:pt x="54" y="63"/>
                    <a:pt x="61" y="60"/>
                    <a:pt x="68" y="62"/>
                  </a:cubicBezTo>
                  <a:cubicBezTo>
                    <a:pt x="71" y="62"/>
                    <a:pt x="72" y="63"/>
                    <a:pt x="74" y="61"/>
                  </a:cubicBezTo>
                  <a:cubicBezTo>
                    <a:pt x="81" y="58"/>
                    <a:pt x="91" y="53"/>
                    <a:pt x="97" y="52"/>
                  </a:cubicBezTo>
                  <a:cubicBezTo>
                    <a:pt x="100" y="50"/>
                    <a:pt x="103" y="48"/>
                    <a:pt x="103" y="46"/>
                  </a:cubicBezTo>
                  <a:cubicBezTo>
                    <a:pt x="106" y="42"/>
                    <a:pt x="104" y="21"/>
                    <a:pt x="103" y="17"/>
                  </a:cubicBezTo>
                  <a:cubicBezTo>
                    <a:pt x="102" y="12"/>
                    <a:pt x="100" y="9"/>
                    <a:pt x="100" y="4"/>
                  </a:cubicBezTo>
                  <a:cubicBezTo>
                    <a:pt x="99" y="3"/>
                    <a:pt x="101" y="0"/>
                    <a:pt x="103" y="1"/>
                  </a:cubicBezTo>
                  <a:cubicBezTo>
                    <a:pt x="116" y="2"/>
                    <a:pt x="125" y="6"/>
                    <a:pt x="137" y="14"/>
                  </a:cubicBezTo>
                  <a:cubicBezTo>
                    <a:pt x="141" y="16"/>
                    <a:pt x="145" y="21"/>
                    <a:pt x="143" y="25"/>
                  </a:cubicBezTo>
                  <a:cubicBezTo>
                    <a:pt x="140" y="29"/>
                    <a:pt x="134" y="36"/>
                    <a:pt x="142" y="32"/>
                  </a:cubicBezTo>
                  <a:cubicBezTo>
                    <a:pt x="149" y="29"/>
                    <a:pt x="157" y="25"/>
                    <a:pt x="164" y="22"/>
                  </a:cubicBezTo>
                  <a:cubicBezTo>
                    <a:pt x="172" y="21"/>
                    <a:pt x="181" y="25"/>
                    <a:pt x="188" y="28"/>
                  </a:cubicBezTo>
                  <a:cubicBezTo>
                    <a:pt x="199" y="37"/>
                    <a:pt x="190" y="42"/>
                    <a:pt x="183" y="43"/>
                  </a:cubicBezTo>
                  <a:cubicBezTo>
                    <a:pt x="176" y="45"/>
                    <a:pt x="171" y="48"/>
                    <a:pt x="165" y="50"/>
                  </a:cubicBezTo>
                  <a:cubicBezTo>
                    <a:pt x="155" y="54"/>
                    <a:pt x="147" y="61"/>
                    <a:pt x="137" y="64"/>
                  </a:cubicBezTo>
                  <a:cubicBezTo>
                    <a:pt x="135" y="64"/>
                    <a:pt x="137" y="57"/>
                    <a:pt x="135" y="57"/>
                  </a:cubicBezTo>
                  <a:close/>
                  <a:moveTo>
                    <a:pt x="28" y="257"/>
                  </a:moveTo>
                  <a:cubicBezTo>
                    <a:pt x="23" y="259"/>
                    <a:pt x="0" y="259"/>
                    <a:pt x="12" y="252"/>
                  </a:cubicBezTo>
                  <a:cubicBezTo>
                    <a:pt x="15" y="249"/>
                    <a:pt x="20" y="249"/>
                    <a:pt x="24" y="247"/>
                  </a:cubicBezTo>
                  <a:cubicBezTo>
                    <a:pt x="57" y="230"/>
                    <a:pt x="79" y="202"/>
                    <a:pt x="100" y="176"/>
                  </a:cubicBezTo>
                  <a:cubicBezTo>
                    <a:pt x="103" y="172"/>
                    <a:pt x="102" y="170"/>
                    <a:pt x="99" y="165"/>
                  </a:cubicBezTo>
                  <a:cubicBezTo>
                    <a:pt x="92" y="154"/>
                    <a:pt x="85" y="148"/>
                    <a:pt x="78" y="140"/>
                  </a:cubicBezTo>
                  <a:cubicBezTo>
                    <a:pt x="73" y="135"/>
                    <a:pt x="80" y="132"/>
                    <a:pt x="84" y="134"/>
                  </a:cubicBezTo>
                  <a:cubicBezTo>
                    <a:pt x="91" y="139"/>
                    <a:pt x="102" y="147"/>
                    <a:pt x="108" y="152"/>
                  </a:cubicBezTo>
                  <a:cubicBezTo>
                    <a:pt x="112" y="155"/>
                    <a:pt x="111" y="155"/>
                    <a:pt x="113" y="150"/>
                  </a:cubicBezTo>
                  <a:cubicBezTo>
                    <a:pt x="117" y="142"/>
                    <a:pt x="120" y="133"/>
                    <a:pt x="119" y="125"/>
                  </a:cubicBezTo>
                  <a:cubicBezTo>
                    <a:pt x="121" y="122"/>
                    <a:pt x="121" y="122"/>
                    <a:pt x="124" y="122"/>
                  </a:cubicBezTo>
                  <a:cubicBezTo>
                    <a:pt x="127" y="122"/>
                    <a:pt x="127" y="122"/>
                    <a:pt x="130" y="124"/>
                  </a:cubicBezTo>
                  <a:cubicBezTo>
                    <a:pt x="132" y="126"/>
                    <a:pt x="135" y="128"/>
                    <a:pt x="138" y="131"/>
                  </a:cubicBezTo>
                  <a:cubicBezTo>
                    <a:pt x="140" y="133"/>
                    <a:pt x="142" y="135"/>
                    <a:pt x="144" y="138"/>
                  </a:cubicBezTo>
                  <a:cubicBezTo>
                    <a:pt x="148" y="142"/>
                    <a:pt x="148" y="142"/>
                    <a:pt x="146" y="148"/>
                  </a:cubicBezTo>
                  <a:cubicBezTo>
                    <a:pt x="143" y="156"/>
                    <a:pt x="136" y="162"/>
                    <a:pt x="132" y="168"/>
                  </a:cubicBezTo>
                  <a:cubicBezTo>
                    <a:pt x="129" y="172"/>
                    <a:pt x="131" y="171"/>
                    <a:pt x="133" y="173"/>
                  </a:cubicBezTo>
                  <a:cubicBezTo>
                    <a:pt x="143" y="182"/>
                    <a:pt x="155" y="198"/>
                    <a:pt x="166" y="209"/>
                  </a:cubicBezTo>
                  <a:cubicBezTo>
                    <a:pt x="180" y="222"/>
                    <a:pt x="197" y="233"/>
                    <a:pt x="207" y="236"/>
                  </a:cubicBezTo>
                  <a:cubicBezTo>
                    <a:pt x="217" y="239"/>
                    <a:pt x="215" y="245"/>
                    <a:pt x="210" y="245"/>
                  </a:cubicBezTo>
                  <a:cubicBezTo>
                    <a:pt x="200" y="246"/>
                    <a:pt x="182" y="249"/>
                    <a:pt x="173" y="251"/>
                  </a:cubicBezTo>
                  <a:cubicBezTo>
                    <a:pt x="166" y="253"/>
                    <a:pt x="163" y="249"/>
                    <a:pt x="158" y="247"/>
                  </a:cubicBezTo>
                  <a:cubicBezTo>
                    <a:pt x="150" y="241"/>
                    <a:pt x="142" y="234"/>
                    <a:pt x="136" y="224"/>
                  </a:cubicBezTo>
                  <a:cubicBezTo>
                    <a:pt x="130" y="214"/>
                    <a:pt x="124" y="204"/>
                    <a:pt x="118" y="194"/>
                  </a:cubicBezTo>
                  <a:cubicBezTo>
                    <a:pt x="115" y="191"/>
                    <a:pt x="116" y="191"/>
                    <a:pt x="113" y="194"/>
                  </a:cubicBezTo>
                  <a:cubicBezTo>
                    <a:pt x="111" y="196"/>
                    <a:pt x="109" y="201"/>
                    <a:pt x="106" y="203"/>
                  </a:cubicBezTo>
                  <a:cubicBezTo>
                    <a:pt x="103" y="205"/>
                    <a:pt x="99" y="209"/>
                    <a:pt x="95" y="213"/>
                  </a:cubicBezTo>
                  <a:cubicBezTo>
                    <a:pt x="88" y="219"/>
                    <a:pt x="82" y="226"/>
                    <a:pt x="74" y="232"/>
                  </a:cubicBezTo>
                  <a:cubicBezTo>
                    <a:pt x="55" y="248"/>
                    <a:pt x="38" y="254"/>
                    <a:pt x="28"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ṧľîdè">
              <a:extLst>
                <a:ext uri="{FF2B5EF4-FFF2-40B4-BE49-F238E27FC236}">
                  <a16:creationId xmlns:a16="http://schemas.microsoft.com/office/drawing/2014/main" id="{925F6265-39A0-44AB-830B-6E1F183D99B0}"/>
                </a:ext>
              </a:extLst>
            </p:cNvPr>
            <p:cNvSpPr/>
            <p:nvPr/>
          </p:nvSpPr>
          <p:spPr bwMode="auto">
            <a:xfrm>
              <a:off x="7197725" y="2711451"/>
              <a:ext cx="666750" cy="866775"/>
            </a:xfrm>
            <a:custGeom>
              <a:avLst/>
              <a:gdLst>
                <a:gd name="T0" fmla="*/ 45 w 202"/>
                <a:gd name="T1" fmla="*/ 155 h 262"/>
                <a:gd name="T2" fmla="*/ 14 w 202"/>
                <a:gd name="T3" fmla="*/ 126 h 262"/>
                <a:gd name="T4" fmla="*/ 20 w 202"/>
                <a:gd name="T5" fmla="*/ 149 h 262"/>
                <a:gd name="T6" fmla="*/ 37 w 202"/>
                <a:gd name="T7" fmla="*/ 169 h 262"/>
                <a:gd name="T8" fmla="*/ 114 w 202"/>
                <a:gd name="T9" fmla="*/ 143 h 262"/>
                <a:gd name="T10" fmla="*/ 117 w 202"/>
                <a:gd name="T11" fmla="*/ 141 h 262"/>
                <a:gd name="T12" fmla="*/ 115 w 202"/>
                <a:gd name="T13" fmla="*/ 137 h 262"/>
                <a:gd name="T14" fmla="*/ 91 w 202"/>
                <a:gd name="T15" fmla="*/ 121 h 262"/>
                <a:gd name="T16" fmla="*/ 103 w 202"/>
                <a:gd name="T17" fmla="*/ 122 h 262"/>
                <a:gd name="T18" fmla="*/ 91 w 202"/>
                <a:gd name="T19" fmla="*/ 121 h 262"/>
                <a:gd name="T20" fmla="*/ 5 w 202"/>
                <a:gd name="T21" fmla="*/ 211 h 262"/>
                <a:gd name="T22" fmla="*/ 40 w 202"/>
                <a:gd name="T23" fmla="*/ 221 h 262"/>
                <a:gd name="T24" fmla="*/ 110 w 202"/>
                <a:gd name="T25" fmla="*/ 247 h 262"/>
                <a:gd name="T26" fmla="*/ 143 w 202"/>
                <a:gd name="T27" fmla="*/ 259 h 262"/>
                <a:gd name="T28" fmla="*/ 175 w 202"/>
                <a:gd name="T29" fmla="*/ 242 h 262"/>
                <a:gd name="T30" fmla="*/ 193 w 202"/>
                <a:gd name="T31" fmla="*/ 223 h 262"/>
                <a:gd name="T32" fmla="*/ 119 w 202"/>
                <a:gd name="T33" fmla="*/ 224 h 262"/>
                <a:gd name="T34" fmla="*/ 45 w 202"/>
                <a:gd name="T35" fmla="*/ 207 h 262"/>
                <a:gd name="T36" fmla="*/ 53 w 202"/>
                <a:gd name="T37" fmla="*/ 193 h 262"/>
                <a:gd name="T38" fmla="*/ 30 w 202"/>
                <a:gd name="T39" fmla="*/ 181 h 262"/>
                <a:gd name="T40" fmla="*/ 38 w 202"/>
                <a:gd name="T41" fmla="*/ 195 h 262"/>
                <a:gd name="T42" fmla="*/ 32 w 202"/>
                <a:gd name="T43" fmla="*/ 205 h 262"/>
                <a:gd name="T44" fmla="*/ 114 w 202"/>
                <a:gd name="T45" fmla="*/ 57 h 262"/>
                <a:gd name="T46" fmla="*/ 118 w 202"/>
                <a:gd name="T47" fmla="*/ 66 h 262"/>
                <a:gd name="T48" fmla="*/ 104 w 202"/>
                <a:gd name="T49" fmla="*/ 83 h 262"/>
                <a:gd name="T50" fmla="*/ 151 w 202"/>
                <a:gd name="T51" fmla="*/ 61 h 262"/>
                <a:gd name="T52" fmla="*/ 162 w 202"/>
                <a:gd name="T53" fmla="*/ 10 h 262"/>
                <a:gd name="T54" fmla="*/ 145 w 202"/>
                <a:gd name="T55" fmla="*/ 2 h 262"/>
                <a:gd name="T56" fmla="*/ 103 w 202"/>
                <a:gd name="T57" fmla="*/ 29 h 262"/>
                <a:gd name="T58" fmla="*/ 37 w 202"/>
                <a:gd name="T59" fmla="*/ 67 h 262"/>
                <a:gd name="T60" fmla="*/ 61 w 202"/>
                <a:gd name="T61" fmla="*/ 82 h 262"/>
                <a:gd name="T62" fmla="*/ 130 w 202"/>
                <a:gd name="T63" fmla="*/ 26 h 262"/>
                <a:gd name="T64" fmla="*/ 114 w 202"/>
                <a:gd name="T65" fmla="*/ 57 h 262"/>
                <a:gd name="T66" fmla="*/ 128 w 202"/>
                <a:gd name="T67" fmla="*/ 91 h 262"/>
                <a:gd name="T68" fmla="*/ 136 w 202"/>
                <a:gd name="T69" fmla="*/ 108 h 262"/>
                <a:gd name="T70" fmla="*/ 133 w 202"/>
                <a:gd name="T71" fmla="*/ 191 h 262"/>
                <a:gd name="T72" fmla="*/ 118 w 202"/>
                <a:gd name="T73" fmla="*/ 194 h 262"/>
                <a:gd name="T74" fmla="*/ 118 w 202"/>
                <a:gd name="T75" fmla="*/ 170 h 262"/>
                <a:gd name="T76" fmla="*/ 116 w 202"/>
                <a:gd name="T77" fmla="*/ 158 h 262"/>
                <a:gd name="T78" fmla="*/ 128 w 202"/>
                <a:gd name="T79" fmla="*/ 145 h 262"/>
                <a:gd name="T80" fmla="*/ 116 w 202"/>
                <a:gd name="T81" fmla="*/ 123 h 262"/>
                <a:gd name="T82" fmla="*/ 113 w 202"/>
                <a:gd name="T83" fmla="*/ 107 h 262"/>
                <a:gd name="T84" fmla="*/ 112 w 202"/>
                <a:gd name="T85" fmla="*/ 101 h 262"/>
                <a:gd name="T86" fmla="*/ 154 w 202"/>
                <a:gd name="T87" fmla="*/ 119 h 262"/>
                <a:gd name="T88" fmla="*/ 135 w 202"/>
                <a:gd name="T89" fmla="*/ 215 h 262"/>
                <a:gd name="T90" fmla="*/ 113 w 202"/>
                <a:gd name="T91" fmla="*/ 200 h 262"/>
                <a:gd name="T92" fmla="*/ 101 w 202"/>
                <a:gd name="T93" fmla="*/ 192 h 262"/>
                <a:gd name="T94" fmla="*/ 100 w 202"/>
                <a:gd name="T95" fmla="*/ 165 h 262"/>
                <a:gd name="T96" fmla="*/ 93 w 202"/>
                <a:gd name="T97" fmla="*/ 166 h 262"/>
                <a:gd name="T98" fmla="*/ 95 w 202"/>
                <a:gd name="T99" fmla="*/ 143 h 262"/>
                <a:gd name="T100" fmla="*/ 89 w 202"/>
                <a:gd name="T101" fmla="*/ 128 h 262"/>
                <a:gd name="T102" fmla="*/ 81 w 202"/>
                <a:gd name="T103" fmla="*/ 135 h 262"/>
                <a:gd name="T104" fmla="*/ 86 w 202"/>
                <a:gd name="T105" fmla="*/ 169 h 262"/>
                <a:gd name="T106" fmla="*/ 76 w 202"/>
                <a:gd name="T107" fmla="*/ 191 h 262"/>
                <a:gd name="T108" fmla="*/ 61 w 202"/>
                <a:gd name="T109" fmla="*/ 170 h 262"/>
                <a:gd name="T110" fmla="*/ 66 w 202"/>
                <a:gd name="T111" fmla="*/ 141 h 262"/>
                <a:gd name="T112" fmla="*/ 71 w 202"/>
                <a:gd name="T113" fmla="*/ 109 h 262"/>
                <a:gd name="T114" fmla="*/ 74 w 202"/>
                <a:gd name="T115" fmla="*/ 102 h 262"/>
                <a:gd name="T116" fmla="*/ 78 w 202"/>
                <a:gd name="T117" fmla="*/ 118 h 262"/>
                <a:gd name="T118" fmla="*/ 96 w 202"/>
                <a:gd name="T119" fmla="*/ 100 h 262"/>
                <a:gd name="T120" fmla="*/ 146 w 202"/>
                <a:gd name="T121" fmla="*/ 7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2" h="262">
                  <a:moveTo>
                    <a:pt x="37" y="169"/>
                  </a:moveTo>
                  <a:cubicBezTo>
                    <a:pt x="43" y="169"/>
                    <a:pt x="45" y="160"/>
                    <a:pt x="45" y="155"/>
                  </a:cubicBezTo>
                  <a:cubicBezTo>
                    <a:pt x="46" y="147"/>
                    <a:pt x="44" y="145"/>
                    <a:pt x="40" y="142"/>
                  </a:cubicBezTo>
                  <a:cubicBezTo>
                    <a:pt x="32" y="135"/>
                    <a:pt x="26" y="126"/>
                    <a:pt x="14" y="126"/>
                  </a:cubicBezTo>
                  <a:cubicBezTo>
                    <a:pt x="11" y="126"/>
                    <a:pt x="10" y="127"/>
                    <a:pt x="11" y="130"/>
                  </a:cubicBezTo>
                  <a:cubicBezTo>
                    <a:pt x="13" y="134"/>
                    <a:pt x="19" y="146"/>
                    <a:pt x="20" y="149"/>
                  </a:cubicBezTo>
                  <a:cubicBezTo>
                    <a:pt x="23" y="155"/>
                    <a:pt x="24" y="169"/>
                    <a:pt x="30" y="169"/>
                  </a:cubicBezTo>
                  <a:cubicBezTo>
                    <a:pt x="33" y="169"/>
                    <a:pt x="35" y="169"/>
                    <a:pt x="37" y="169"/>
                  </a:cubicBezTo>
                  <a:close/>
                  <a:moveTo>
                    <a:pt x="114" y="138"/>
                  </a:moveTo>
                  <a:cubicBezTo>
                    <a:pt x="114" y="140"/>
                    <a:pt x="114" y="141"/>
                    <a:pt x="114" y="143"/>
                  </a:cubicBezTo>
                  <a:cubicBezTo>
                    <a:pt x="114" y="144"/>
                    <a:pt x="114" y="144"/>
                    <a:pt x="116" y="143"/>
                  </a:cubicBezTo>
                  <a:cubicBezTo>
                    <a:pt x="116" y="142"/>
                    <a:pt x="117" y="141"/>
                    <a:pt x="117" y="141"/>
                  </a:cubicBezTo>
                  <a:cubicBezTo>
                    <a:pt x="118" y="140"/>
                    <a:pt x="118" y="140"/>
                    <a:pt x="117" y="139"/>
                  </a:cubicBezTo>
                  <a:cubicBezTo>
                    <a:pt x="116" y="138"/>
                    <a:pt x="116" y="138"/>
                    <a:pt x="115" y="137"/>
                  </a:cubicBezTo>
                  <a:cubicBezTo>
                    <a:pt x="114" y="137"/>
                    <a:pt x="114" y="137"/>
                    <a:pt x="114" y="138"/>
                  </a:cubicBezTo>
                  <a:close/>
                  <a:moveTo>
                    <a:pt x="91" y="121"/>
                  </a:moveTo>
                  <a:cubicBezTo>
                    <a:pt x="94" y="118"/>
                    <a:pt x="97" y="116"/>
                    <a:pt x="100" y="113"/>
                  </a:cubicBezTo>
                  <a:cubicBezTo>
                    <a:pt x="101" y="116"/>
                    <a:pt x="102" y="119"/>
                    <a:pt x="103" y="122"/>
                  </a:cubicBezTo>
                  <a:cubicBezTo>
                    <a:pt x="103" y="123"/>
                    <a:pt x="103" y="125"/>
                    <a:pt x="101" y="123"/>
                  </a:cubicBezTo>
                  <a:cubicBezTo>
                    <a:pt x="96" y="123"/>
                    <a:pt x="91" y="122"/>
                    <a:pt x="91" y="121"/>
                  </a:cubicBezTo>
                  <a:close/>
                  <a:moveTo>
                    <a:pt x="8" y="205"/>
                  </a:moveTo>
                  <a:cubicBezTo>
                    <a:pt x="4" y="205"/>
                    <a:pt x="0" y="209"/>
                    <a:pt x="5" y="211"/>
                  </a:cubicBezTo>
                  <a:cubicBezTo>
                    <a:pt x="11" y="214"/>
                    <a:pt x="15" y="211"/>
                    <a:pt x="23" y="214"/>
                  </a:cubicBezTo>
                  <a:cubicBezTo>
                    <a:pt x="30" y="216"/>
                    <a:pt x="33" y="219"/>
                    <a:pt x="40" y="221"/>
                  </a:cubicBezTo>
                  <a:cubicBezTo>
                    <a:pt x="52" y="225"/>
                    <a:pt x="63" y="229"/>
                    <a:pt x="76" y="233"/>
                  </a:cubicBezTo>
                  <a:cubicBezTo>
                    <a:pt x="89" y="238"/>
                    <a:pt x="98" y="242"/>
                    <a:pt x="110" y="247"/>
                  </a:cubicBezTo>
                  <a:cubicBezTo>
                    <a:pt x="121" y="252"/>
                    <a:pt x="131" y="261"/>
                    <a:pt x="143" y="262"/>
                  </a:cubicBezTo>
                  <a:cubicBezTo>
                    <a:pt x="143" y="261"/>
                    <a:pt x="143" y="260"/>
                    <a:pt x="143" y="259"/>
                  </a:cubicBezTo>
                  <a:cubicBezTo>
                    <a:pt x="145" y="259"/>
                    <a:pt x="146" y="259"/>
                    <a:pt x="148" y="259"/>
                  </a:cubicBezTo>
                  <a:cubicBezTo>
                    <a:pt x="148" y="259"/>
                    <a:pt x="172" y="244"/>
                    <a:pt x="175" y="242"/>
                  </a:cubicBezTo>
                  <a:cubicBezTo>
                    <a:pt x="181" y="239"/>
                    <a:pt x="193" y="235"/>
                    <a:pt x="199" y="229"/>
                  </a:cubicBezTo>
                  <a:cubicBezTo>
                    <a:pt x="202" y="224"/>
                    <a:pt x="198" y="223"/>
                    <a:pt x="193" y="223"/>
                  </a:cubicBezTo>
                  <a:cubicBezTo>
                    <a:pt x="183" y="225"/>
                    <a:pt x="172" y="230"/>
                    <a:pt x="159" y="230"/>
                  </a:cubicBezTo>
                  <a:cubicBezTo>
                    <a:pt x="146" y="230"/>
                    <a:pt x="130" y="226"/>
                    <a:pt x="119" y="224"/>
                  </a:cubicBezTo>
                  <a:cubicBezTo>
                    <a:pt x="107" y="222"/>
                    <a:pt x="90" y="220"/>
                    <a:pt x="80" y="217"/>
                  </a:cubicBezTo>
                  <a:cubicBezTo>
                    <a:pt x="70" y="215"/>
                    <a:pt x="54" y="208"/>
                    <a:pt x="45" y="207"/>
                  </a:cubicBezTo>
                  <a:cubicBezTo>
                    <a:pt x="43" y="208"/>
                    <a:pt x="43" y="205"/>
                    <a:pt x="44" y="205"/>
                  </a:cubicBezTo>
                  <a:cubicBezTo>
                    <a:pt x="47" y="204"/>
                    <a:pt x="53" y="199"/>
                    <a:pt x="53" y="193"/>
                  </a:cubicBezTo>
                  <a:cubicBezTo>
                    <a:pt x="53" y="192"/>
                    <a:pt x="53" y="191"/>
                    <a:pt x="53" y="190"/>
                  </a:cubicBezTo>
                  <a:cubicBezTo>
                    <a:pt x="52" y="180"/>
                    <a:pt x="31" y="173"/>
                    <a:pt x="30" y="181"/>
                  </a:cubicBezTo>
                  <a:cubicBezTo>
                    <a:pt x="30" y="182"/>
                    <a:pt x="30" y="183"/>
                    <a:pt x="30" y="184"/>
                  </a:cubicBezTo>
                  <a:cubicBezTo>
                    <a:pt x="30" y="189"/>
                    <a:pt x="38" y="191"/>
                    <a:pt x="38" y="195"/>
                  </a:cubicBezTo>
                  <a:cubicBezTo>
                    <a:pt x="38" y="197"/>
                    <a:pt x="38" y="198"/>
                    <a:pt x="38" y="200"/>
                  </a:cubicBezTo>
                  <a:cubicBezTo>
                    <a:pt x="38" y="203"/>
                    <a:pt x="35" y="205"/>
                    <a:pt x="32" y="205"/>
                  </a:cubicBezTo>
                  <a:cubicBezTo>
                    <a:pt x="23" y="204"/>
                    <a:pt x="17" y="204"/>
                    <a:pt x="8" y="205"/>
                  </a:cubicBezTo>
                  <a:close/>
                  <a:moveTo>
                    <a:pt x="114" y="57"/>
                  </a:moveTo>
                  <a:cubicBezTo>
                    <a:pt x="114" y="60"/>
                    <a:pt x="116" y="60"/>
                    <a:pt x="118" y="62"/>
                  </a:cubicBezTo>
                  <a:cubicBezTo>
                    <a:pt x="120" y="63"/>
                    <a:pt x="120" y="64"/>
                    <a:pt x="118" y="66"/>
                  </a:cubicBezTo>
                  <a:cubicBezTo>
                    <a:pt x="113" y="71"/>
                    <a:pt x="103" y="74"/>
                    <a:pt x="100" y="80"/>
                  </a:cubicBezTo>
                  <a:cubicBezTo>
                    <a:pt x="98" y="83"/>
                    <a:pt x="102" y="83"/>
                    <a:pt x="104" y="83"/>
                  </a:cubicBezTo>
                  <a:cubicBezTo>
                    <a:pt x="114" y="79"/>
                    <a:pt x="121" y="75"/>
                    <a:pt x="129" y="73"/>
                  </a:cubicBezTo>
                  <a:cubicBezTo>
                    <a:pt x="136" y="72"/>
                    <a:pt x="151" y="73"/>
                    <a:pt x="151" y="61"/>
                  </a:cubicBezTo>
                  <a:cubicBezTo>
                    <a:pt x="151" y="53"/>
                    <a:pt x="143" y="51"/>
                    <a:pt x="140" y="46"/>
                  </a:cubicBezTo>
                  <a:cubicBezTo>
                    <a:pt x="145" y="38"/>
                    <a:pt x="162" y="21"/>
                    <a:pt x="162" y="10"/>
                  </a:cubicBezTo>
                  <a:cubicBezTo>
                    <a:pt x="162" y="10"/>
                    <a:pt x="162" y="9"/>
                    <a:pt x="162" y="9"/>
                  </a:cubicBezTo>
                  <a:cubicBezTo>
                    <a:pt x="162" y="5"/>
                    <a:pt x="150" y="3"/>
                    <a:pt x="145" y="2"/>
                  </a:cubicBezTo>
                  <a:cubicBezTo>
                    <a:pt x="137" y="0"/>
                    <a:pt x="136" y="4"/>
                    <a:pt x="131" y="8"/>
                  </a:cubicBezTo>
                  <a:cubicBezTo>
                    <a:pt x="121" y="15"/>
                    <a:pt x="112" y="22"/>
                    <a:pt x="103" y="29"/>
                  </a:cubicBezTo>
                  <a:cubicBezTo>
                    <a:pt x="92" y="37"/>
                    <a:pt x="57" y="57"/>
                    <a:pt x="40" y="63"/>
                  </a:cubicBezTo>
                  <a:cubicBezTo>
                    <a:pt x="37" y="64"/>
                    <a:pt x="37" y="63"/>
                    <a:pt x="37" y="67"/>
                  </a:cubicBezTo>
                  <a:cubicBezTo>
                    <a:pt x="37" y="71"/>
                    <a:pt x="36" y="72"/>
                    <a:pt x="41" y="74"/>
                  </a:cubicBezTo>
                  <a:cubicBezTo>
                    <a:pt x="47" y="77"/>
                    <a:pt x="56" y="82"/>
                    <a:pt x="61" y="82"/>
                  </a:cubicBezTo>
                  <a:cubicBezTo>
                    <a:pt x="62" y="82"/>
                    <a:pt x="64" y="82"/>
                    <a:pt x="65" y="82"/>
                  </a:cubicBezTo>
                  <a:cubicBezTo>
                    <a:pt x="71" y="82"/>
                    <a:pt x="120" y="34"/>
                    <a:pt x="130" y="26"/>
                  </a:cubicBezTo>
                  <a:cubicBezTo>
                    <a:pt x="135" y="29"/>
                    <a:pt x="115" y="43"/>
                    <a:pt x="114" y="54"/>
                  </a:cubicBezTo>
                  <a:cubicBezTo>
                    <a:pt x="114" y="55"/>
                    <a:pt x="114" y="56"/>
                    <a:pt x="114" y="57"/>
                  </a:cubicBezTo>
                  <a:close/>
                  <a:moveTo>
                    <a:pt x="112" y="101"/>
                  </a:moveTo>
                  <a:cubicBezTo>
                    <a:pt x="115" y="97"/>
                    <a:pt x="122" y="91"/>
                    <a:pt x="128" y="91"/>
                  </a:cubicBezTo>
                  <a:cubicBezTo>
                    <a:pt x="129" y="91"/>
                    <a:pt x="129" y="91"/>
                    <a:pt x="129" y="91"/>
                  </a:cubicBezTo>
                  <a:cubicBezTo>
                    <a:pt x="135" y="91"/>
                    <a:pt x="136" y="102"/>
                    <a:pt x="136" y="108"/>
                  </a:cubicBezTo>
                  <a:cubicBezTo>
                    <a:pt x="136" y="130"/>
                    <a:pt x="136" y="153"/>
                    <a:pt x="136" y="175"/>
                  </a:cubicBezTo>
                  <a:cubicBezTo>
                    <a:pt x="136" y="181"/>
                    <a:pt x="135" y="186"/>
                    <a:pt x="133" y="191"/>
                  </a:cubicBezTo>
                  <a:cubicBezTo>
                    <a:pt x="132" y="194"/>
                    <a:pt x="132" y="194"/>
                    <a:pt x="129" y="194"/>
                  </a:cubicBezTo>
                  <a:cubicBezTo>
                    <a:pt x="125" y="194"/>
                    <a:pt x="121" y="195"/>
                    <a:pt x="118" y="194"/>
                  </a:cubicBezTo>
                  <a:cubicBezTo>
                    <a:pt x="116" y="194"/>
                    <a:pt x="116" y="194"/>
                    <a:pt x="117" y="191"/>
                  </a:cubicBezTo>
                  <a:cubicBezTo>
                    <a:pt x="118" y="185"/>
                    <a:pt x="118" y="177"/>
                    <a:pt x="118" y="170"/>
                  </a:cubicBezTo>
                  <a:cubicBezTo>
                    <a:pt x="118" y="167"/>
                    <a:pt x="116" y="167"/>
                    <a:pt x="116" y="165"/>
                  </a:cubicBezTo>
                  <a:cubicBezTo>
                    <a:pt x="116" y="163"/>
                    <a:pt x="116" y="160"/>
                    <a:pt x="116" y="158"/>
                  </a:cubicBezTo>
                  <a:cubicBezTo>
                    <a:pt x="116" y="156"/>
                    <a:pt x="117" y="157"/>
                    <a:pt x="119" y="155"/>
                  </a:cubicBezTo>
                  <a:cubicBezTo>
                    <a:pt x="122" y="153"/>
                    <a:pt x="128" y="146"/>
                    <a:pt x="128" y="145"/>
                  </a:cubicBezTo>
                  <a:cubicBezTo>
                    <a:pt x="128" y="142"/>
                    <a:pt x="128" y="140"/>
                    <a:pt x="128" y="137"/>
                  </a:cubicBezTo>
                  <a:cubicBezTo>
                    <a:pt x="128" y="129"/>
                    <a:pt x="121" y="126"/>
                    <a:pt x="116" y="123"/>
                  </a:cubicBezTo>
                  <a:cubicBezTo>
                    <a:pt x="114" y="122"/>
                    <a:pt x="114" y="122"/>
                    <a:pt x="114" y="120"/>
                  </a:cubicBezTo>
                  <a:cubicBezTo>
                    <a:pt x="114" y="116"/>
                    <a:pt x="113" y="111"/>
                    <a:pt x="113" y="107"/>
                  </a:cubicBezTo>
                  <a:cubicBezTo>
                    <a:pt x="113" y="105"/>
                    <a:pt x="113" y="105"/>
                    <a:pt x="112" y="103"/>
                  </a:cubicBezTo>
                  <a:cubicBezTo>
                    <a:pt x="111" y="102"/>
                    <a:pt x="111" y="102"/>
                    <a:pt x="112" y="101"/>
                  </a:cubicBezTo>
                  <a:close/>
                  <a:moveTo>
                    <a:pt x="146" y="78"/>
                  </a:moveTo>
                  <a:cubicBezTo>
                    <a:pt x="151" y="83"/>
                    <a:pt x="153" y="102"/>
                    <a:pt x="154" y="119"/>
                  </a:cubicBezTo>
                  <a:cubicBezTo>
                    <a:pt x="154" y="140"/>
                    <a:pt x="154" y="154"/>
                    <a:pt x="154" y="172"/>
                  </a:cubicBezTo>
                  <a:cubicBezTo>
                    <a:pt x="154" y="189"/>
                    <a:pt x="152" y="215"/>
                    <a:pt x="135" y="215"/>
                  </a:cubicBezTo>
                  <a:cubicBezTo>
                    <a:pt x="135" y="215"/>
                    <a:pt x="135" y="215"/>
                    <a:pt x="134" y="215"/>
                  </a:cubicBezTo>
                  <a:cubicBezTo>
                    <a:pt x="124" y="215"/>
                    <a:pt x="119" y="205"/>
                    <a:pt x="113" y="200"/>
                  </a:cubicBezTo>
                  <a:cubicBezTo>
                    <a:pt x="112" y="198"/>
                    <a:pt x="111" y="200"/>
                    <a:pt x="109" y="200"/>
                  </a:cubicBezTo>
                  <a:cubicBezTo>
                    <a:pt x="104" y="199"/>
                    <a:pt x="101" y="197"/>
                    <a:pt x="101" y="192"/>
                  </a:cubicBezTo>
                  <a:cubicBezTo>
                    <a:pt x="100" y="183"/>
                    <a:pt x="101" y="176"/>
                    <a:pt x="102" y="167"/>
                  </a:cubicBezTo>
                  <a:cubicBezTo>
                    <a:pt x="103" y="165"/>
                    <a:pt x="103" y="165"/>
                    <a:pt x="100" y="165"/>
                  </a:cubicBezTo>
                  <a:cubicBezTo>
                    <a:pt x="99" y="166"/>
                    <a:pt x="98" y="166"/>
                    <a:pt x="95" y="166"/>
                  </a:cubicBezTo>
                  <a:cubicBezTo>
                    <a:pt x="94" y="166"/>
                    <a:pt x="94" y="166"/>
                    <a:pt x="93" y="166"/>
                  </a:cubicBezTo>
                  <a:cubicBezTo>
                    <a:pt x="89" y="166"/>
                    <a:pt x="88" y="163"/>
                    <a:pt x="88" y="159"/>
                  </a:cubicBezTo>
                  <a:cubicBezTo>
                    <a:pt x="88" y="152"/>
                    <a:pt x="95" y="150"/>
                    <a:pt x="95" y="143"/>
                  </a:cubicBezTo>
                  <a:cubicBezTo>
                    <a:pt x="95" y="141"/>
                    <a:pt x="95" y="138"/>
                    <a:pt x="95" y="136"/>
                  </a:cubicBezTo>
                  <a:cubicBezTo>
                    <a:pt x="95" y="132"/>
                    <a:pt x="92" y="130"/>
                    <a:pt x="89" y="128"/>
                  </a:cubicBezTo>
                  <a:cubicBezTo>
                    <a:pt x="86" y="127"/>
                    <a:pt x="86" y="127"/>
                    <a:pt x="84" y="130"/>
                  </a:cubicBezTo>
                  <a:cubicBezTo>
                    <a:pt x="83" y="132"/>
                    <a:pt x="81" y="133"/>
                    <a:pt x="81" y="135"/>
                  </a:cubicBezTo>
                  <a:cubicBezTo>
                    <a:pt x="81" y="135"/>
                    <a:pt x="81" y="136"/>
                    <a:pt x="81" y="137"/>
                  </a:cubicBezTo>
                  <a:cubicBezTo>
                    <a:pt x="81" y="147"/>
                    <a:pt x="86" y="156"/>
                    <a:pt x="86" y="169"/>
                  </a:cubicBezTo>
                  <a:cubicBezTo>
                    <a:pt x="86" y="172"/>
                    <a:pt x="86" y="175"/>
                    <a:pt x="86" y="178"/>
                  </a:cubicBezTo>
                  <a:cubicBezTo>
                    <a:pt x="86" y="184"/>
                    <a:pt x="82" y="190"/>
                    <a:pt x="76" y="191"/>
                  </a:cubicBezTo>
                  <a:cubicBezTo>
                    <a:pt x="75" y="191"/>
                    <a:pt x="73" y="191"/>
                    <a:pt x="72" y="191"/>
                  </a:cubicBezTo>
                  <a:cubicBezTo>
                    <a:pt x="62" y="191"/>
                    <a:pt x="61" y="179"/>
                    <a:pt x="61" y="170"/>
                  </a:cubicBezTo>
                  <a:cubicBezTo>
                    <a:pt x="61" y="164"/>
                    <a:pt x="61" y="159"/>
                    <a:pt x="61" y="153"/>
                  </a:cubicBezTo>
                  <a:cubicBezTo>
                    <a:pt x="61" y="147"/>
                    <a:pt x="65" y="144"/>
                    <a:pt x="66" y="141"/>
                  </a:cubicBezTo>
                  <a:cubicBezTo>
                    <a:pt x="67" y="139"/>
                    <a:pt x="68" y="128"/>
                    <a:pt x="68" y="125"/>
                  </a:cubicBezTo>
                  <a:cubicBezTo>
                    <a:pt x="69" y="119"/>
                    <a:pt x="70" y="115"/>
                    <a:pt x="71" y="109"/>
                  </a:cubicBezTo>
                  <a:cubicBezTo>
                    <a:pt x="72" y="105"/>
                    <a:pt x="72" y="104"/>
                    <a:pt x="73" y="103"/>
                  </a:cubicBezTo>
                  <a:cubicBezTo>
                    <a:pt x="73" y="103"/>
                    <a:pt x="73" y="103"/>
                    <a:pt x="74" y="102"/>
                  </a:cubicBezTo>
                  <a:cubicBezTo>
                    <a:pt x="78" y="101"/>
                    <a:pt x="79" y="100"/>
                    <a:pt x="78" y="105"/>
                  </a:cubicBezTo>
                  <a:cubicBezTo>
                    <a:pt x="78" y="109"/>
                    <a:pt x="78" y="114"/>
                    <a:pt x="78" y="118"/>
                  </a:cubicBezTo>
                  <a:cubicBezTo>
                    <a:pt x="78" y="120"/>
                    <a:pt x="77" y="122"/>
                    <a:pt x="80" y="120"/>
                  </a:cubicBezTo>
                  <a:cubicBezTo>
                    <a:pt x="85" y="116"/>
                    <a:pt x="93" y="103"/>
                    <a:pt x="96" y="100"/>
                  </a:cubicBezTo>
                  <a:cubicBezTo>
                    <a:pt x="102" y="94"/>
                    <a:pt x="110" y="87"/>
                    <a:pt x="118" y="83"/>
                  </a:cubicBezTo>
                  <a:cubicBezTo>
                    <a:pt x="125" y="79"/>
                    <a:pt x="136" y="72"/>
                    <a:pt x="14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ŝḻiďe">
              <a:extLst>
                <a:ext uri="{FF2B5EF4-FFF2-40B4-BE49-F238E27FC236}">
                  <a16:creationId xmlns:a16="http://schemas.microsoft.com/office/drawing/2014/main" id="{9EE38BBB-9D26-4764-9FB0-00A68C6A08C5}"/>
                </a:ext>
              </a:extLst>
            </p:cNvPr>
            <p:cNvSpPr/>
            <p:nvPr/>
          </p:nvSpPr>
          <p:spPr bwMode="auto">
            <a:xfrm>
              <a:off x="7853363" y="2755901"/>
              <a:ext cx="696913" cy="808038"/>
            </a:xfrm>
            <a:custGeom>
              <a:avLst/>
              <a:gdLst>
                <a:gd name="T0" fmla="*/ 166 w 211"/>
                <a:gd name="T1" fmla="*/ 176 h 245"/>
                <a:gd name="T2" fmla="*/ 119 w 211"/>
                <a:gd name="T3" fmla="*/ 144 h 245"/>
                <a:gd name="T4" fmla="*/ 133 w 211"/>
                <a:gd name="T5" fmla="*/ 115 h 245"/>
                <a:gd name="T6" fmla="*/ 179 w 211"/>
                <a:gd name="T7" fmla="*/ 92 h 245"/>
                <a:gd name="T8" fmla="*/ 158 w 211"/>
                <a:gd name="T9" fmla="*/ 69 h 245"/>
                <a:gd name="T10" fmla="*/ 147 w 211"/>
                <a:gd name="T11" fmla="*/ 77 h 245"/>
                <a:gd name="T12" fmla="*/ 146 w 211"/>
                <a:gd name="T13" fmla="*/ 75 h 245"/>
                <a:gd name="T14" fmla="*/ 163 w 211"/>
                <a:gd name="T15" fmla="*/ 28 h 245"/>
                <a:gd name="T16" fmla="*/ 164 w 211"/>
                <a:gd name="T17" fmla="*/ 17 h 245"/>
                <a:gd name="T18" fmla="*/ 148 w 211"/>
                <a:gd name="T19" fmla="*/ 1 h 245"/>
                <a:gd name="T20" fmla="*/ 137 w 211"/>
                <a:gd name="T21" fmla="*/ 6 h 245"/>
                <a:gd name="T22" fmla="*/ 136 w 211"/>
                <a:gd name="T23" fmla="*/ 19 h 245"/>
                <a:gd name="T24" fmla="*/ 133 w 211"/>
                <a:gd name="T25" fmla="*/ 30 h 245"/>
                <a:gd name="T26" fmla="*/ 131 w 211"/>
                <a:gd name="T27" fmla="*/ 36 h 245"/>
                <a:gd name="T28" fmla="*/ 118 w 211"/>
                <a:gd name="T29" fmla="*/ 79 h 245"/>
                <a:gd name="T30" fmla="*/ 84 w 211"/>
                <a:gd name="T31" fmla="*/ 98 h 245"/>
                <a:gd name="T32" fmla="*/ 65 w 211"/>
                <a:gd name="T33" fmla="*/ 97 h 245"/>
                <a:gd name="T34" fmla="*/ 61 w 211"/>
                <a:gd name="T35" fmla="*/ 102 h 245"/>
                <a:gd name="T36" fmla="*/ 83 w 211"/>
                <a:gd name="T37" fmla="*/ 120 h 245"/>
                <a:gd name="T38" fmla="*/ 99 w 211"/>
                <a:gd name="T39" fmla="*/ 120 h 245"/>
                <a:gd name="T40" fmla="*/ 5 w 211"/>
                <a:gd name="T41" fmla="*/ 237 h 245"/>
                <a:gd name="T42" fmla="*/ 9 w 211"/>
                <a:gd name="T43" fmla="*/ 245 h 245"/>
                <a:gd name="T44" fmla="*/ 68 w 211"/>
                <a:gd name="T45" fmla="*/ 205 h 245"/>
                <a:gd name="T46" fmla="*/ 111 w 211"/>
                <a:gd name="T47" fmla="*/ 153 h 245"/>
                <a:gd name="T48" fmla="*/ 162 w 211"/>
                <a:gd name="T49" fmla="*/ 214 h 245"/>
                <a:gd name="T50" fmla="*/ 170 w 211"/>
                <a:gd name="T51" fmla="*/ 214 h 245"/>
                <a:gd name="T52" fmla="*/ 203 w 211"/>
                <a:gd name="T53" fmla="*/ 192 h 245"/>
                <a:gd name="T54" fmla="*/ 203 w 211"/>
                <a:gd name="T55" fmla="*/ 183 h 245"/>
                <a:gd name="T56" fmla="*/ 166 w 211"/>
                <a:gd name="T57" fmla="*/ 17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245">
                  <a:moveTo>
                    <a:pt x="166" y="176"/>
                  </a:moveTo>
                  <a:cubicBezTo>
                    <a:pt x="159" y="174"/>
                    <a:pt x="119" y="147"/>
                    <a:pt x="119" y="144"/>
                  </a:cubicBezTo>
                  <a:cubicBezTo>
                    <a:pt x="120" y="144"/>
                    <a:pt x="129" y="126"/>
                    <a:pt x="133" y="115"/>
                  </a:cubicBezTo>
                  <a:cubicBezTo>
                    <a:pt x="135" y="97"/>
                    <a:pt x="166" y="105"/>
                    <a:pt x="179" y="92"/>
                  </a:cubicBezTo>
                  <a:cubicBezTo>
                    <a:pt x="186" y="83"/>
                    <a:pt x="167" y="69"/>
                    <a:pt x="158" y="69"/>
                  </a:cubicBezTo>
                  <a:cubicBezTo>
                    <a:pt x="155" y="69"/>
                    <a:pt x="151" y="74"/>
                    <a:pt x="147" y="77"/>
                  </a:cubicBezTo>
                  <a:cubicBezTo>
                    <a:pt x="145" y="79"/>
                    <a:pt x="145" y="77"/>
                    <a:pt x="146" y="75"/>
                  </a:cubicBezTo>
                  <a:cubicBezTo>
                    <a:pt x="149" y="64"/>
                    <a:pt x="160" y="38"/>
                    <a:pt x="163" y="28"/>
                  </a:cubicBezTo>
                  <a:cubicBezTo>
                    <a:pt x="165" y="24"/>
                    <a:pt x="164" y="20"/>
                    <a:pt x="164" y="17"/>
                  </a:cubicBezTo>
                  <a:cubicBezTo>
                    <a:pt x="164" y="14"/>
                    <a:pt x="156" y="5"/>
                    <a:pt x="148" y="1"/>
                  </a:cubicBezTo>
                  <a:cubicBezTo>
                    <a:pt x="144" y="0"/>
                    <a:pt x="138" y="0"/>
                    <a:pt x="137" y="6"/>
                  </a:cubicBezTo>
                  <a:cubicBezTo>
                    <a:pt x="137" y="10"/>
                    <a:pt x="137" y="15"/>
                    <a:pt x="136" y="19"/>
                  </a:cubicBezTo>
                  <a:cubicBezTo>
                    <a:pt x="135" y="24"/>
                    <a:pt x="134" y="24"/>
                    <a:pt x="133" y="30"/>
                  </a:cubicBezTo>
                  <a:cubicBezTo>
                    <a:pt x="133" y="33"/>
                    <a:pt x="132" y="34"/>
                    <a:pt x="131" y="36"/>
                  </a:cubicBezTo>
                  <a:cubicBezTo>
                    <a:pt x="129" y="47"/>
                    <a:pt x="124" y="55"/>
                    <a:pt x="118" y="79"/>
                  </a:cubicBezTo>
                  <a:cubicBezTo>
                    <a:pt x="117" y="88"/>
                    <a:pt x="103" y="94"/>
                    <a:pt x="84" y="98"/>
                  </a:cubicBezTo>
                  <a:cubicBezTo>
                    <a:pt x="77" y="99"/>
                    <a:pt x="69" y="99"/>
                    <a:pt x="65" y="97"/>
                  </a:cubicBezTo>
                  <a:cubicBezTo>
                    <a:pt x="63" y="97"/>
                    <a:pt x="60" y="100"/>
                    <a:pt x="61" y="102"/>
                  </a:cubicBezTo>
                  <a:cubicBezTo>
                    <a:pt x="64" y="109"/>
                    <a:pt x="76" y="120"/>
                    <a:pt x="83" y="120"/>
                  </a:cubicBezTo>
                  <a:cubicBezTo>
                    <a:pt x="88" y="120"/>
                    <a:pt x="94" y="120"/>
                    <a:pt x="99" y="120"/>
                  </a:cubicBezTo>
                  <a:cubicBezTo>
                    <a:pt x="80" y="163"/>
                    <a:pt x="38" y="206"/>
                    <a:pt x="5" y="237"/>
                  </a:cubicBezTo>
                  <a:cubicBezTo>
                    <a:pt x="0" y="242"/>
                    <a:pt x="1" y="245"/>
                    <a:pt x="9" y="245"/>
                  </a:cubicBezTo>
                  <a:cubicBezTo>
                    <a:pt x="15" y="245"/>
                    <a:pt x="61" y="211"/>
                    <a:pt x="68" y="205"/>
                  </a:cubicBezTo>
                  <a:cubicBezTo>
                    <a:pt x="77" y="198"/>
                    <a:pt x="109" y="163"/>
                    <a:pt x="111" y="153"/>
                  </a:cubicBezTo>
                  <a:cubicBezTo>
                    <a:pt x="127" y="157"/>
                    <a:pt x="146" y="214"/>
                    <a:pt x="162" y="214"/>
                  </a:cubicBezTo>
                  <a:cubicBezTo>
                    <a:pt x="164" y="214"/>
                    <a:pt x="167" y="214"/>
                    <a:pt x="170" y="214"/>
                  </a:cubicBezTo>
                  <a:cubicBezTo>
                    <a:pt x="178" y="214"/>
                    <a:pt x="193" y="199"/>
                    <a:pt x="203" y="192"/>
                  </a:cubicBezTo>
                  <a:cubicBezTo>
                    <a:pt x="207" y="190"/>
                    <a:pt x="211" y="183"/>
                    <a:pt x="203" y="183"/>
                  </a:cubicBezTo>
                  <a:cubicBezTo>
                    <a:pt x="189" y="184"/>
                    <a:pt x="182" y="188"/>
                    <a:pt x="166"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ṣḷïde">
              <a:extLst>
                <a:ext uri="{FF2B5EF4-FFF2-40B4-BE49-F238E27FC236}">
                  <a16:creationId xmlns:a16="http://schemas.microsoft.com/office/drawing/2014/main" id="{C51BD901-93C1-4328-A59F-DFB3957ECDB1}"/>
                </a:ext>
              </a:extLst>
            </p:cNvPr>
            <p:cNvSpPr/>
            <p:nvPr/>
          </p:nvSpPr>
          <p:spPr bwMode="auto">
            <a:xfrm>
              <a:off x="8669338" y="2854326"/>
              <a:ext cx="117475" cy="254000"/>
            </a:xfrm>
            <a:custGeom>
              <a:avLst/>
              <a:gdLst>
                <a:gd name="T0" fmla="*/ 0 w 36"/>
                <a:gd name="T1" fmla="*/ 6 h 77"/>
                <a:gd name="T2" fmla="*/ 11 w 36"/>
                <a:gd name="T3" fmla="*/ 10 h 77"/>
                <a:gd name="T4" fmla="*/ 33 w 36"/>
                <a:gd name="T5" fmla="*/ 49 h 77"/>
                <a:gd name="T6" fmla="*/ 11 w 36"/>
                <a:gd name="T7" fmla="*/ 54 h 77"/>
                <a:gd name="T8" fmla="*/ 0 w 36"/>
                <a:gd name="T9" fmla="*/ 6 h 77"/>
              </a:gdLst>
              <a:ahLst/>
              <a:cxnLst>
                <a:cxn ang="0">
                  <a:pos x="T0" y="T1"/>
                </a:cxn>
                <a:cxn ang="0">
                  <a:pos x="T2" y="T3"/>
                </a:cxn>
                <a:cxn ang="0">
                  <a:pos x="T4" y="T5"/>
                </a:cxn>
                <a:cxn ang="0">
                  <a:pos x="T6" y="T7"/>
                </a:cxn>
                <a:cxn ang="0">
                  <a:pos x="T8" y="T9"/>
                </a:cxn>
              </a:cxnLst>
              <a:rect l="0" t="0" r="r" b="b"/>
              <a:pathLst>
                <a:path w="36" h="77">
                  <a:moveTo>
                    <a:pt x="0" y="6"/>
                  </a:moveTo>
                  <a:cubicBezTo>
                    <a:pt x="1" y="0"/>
                    <a:pt x="5" y="1"/>
                    <a:pt x="11" y="10"/>
                  </a:cubicBezTo>
                  <a:cubicBezTo>
                    <a:pt x="25" y="26"/>
                    <a:pt x="32" y="39"/>
                    <a:pt x="33" y="49"/>
                  </a:cubicBezTo>
                  <a:cubicBezTo>
                    <a:pt x="36" y="67"/>
                    <a:pt x="15" y="77"/>
                    <a:pt x="11" y="54"/>
                  </a:cubicBezTo>
                  <a:cubicBezTo>
                    <a:pt x="8" y="42"/>
                    <a:pt x="3" y="1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ṡliḋe">
              <a:extLst>
                <a:ext uri="{FF2B5EF4-FFF2-40B4-BE49-F238E27FC236}">
                  <a16:creationId xmlns:a16="http://schemas.microsoft.com/office/drawing/2014/main" id="{117B80C2-15F9-463A-8547-7761527C9E3B}"/>
                </a:ext>
              </a:extLst>
            </p:cNvPr>
            <p:cNvSpPr/>
            <p:nvPr/>
          </p:nvSpPr>
          <p:spPr bwMode="auto">
            <a:xfrm>
              <a:off x="8605838" y="2536826"/>
              <a:ext cx="712788" cy="1154113"/>
            </a:xfrm>
            <a:custGeom>
              <a:avLst/>
              <a:gdLst>
                <a:gd name="T0" fmla="*/ 36 w 216"/>
                <a:gd name="T1" fmla="*/ 185 h 349"/>
                <a:gd name="T2" fmla="*/ 10 w 216"/>
                <a:gd name="T3" fmla="*/ 220 h 349"/>
                <a:gd name="T4" fmla="*/ 30 w 216"/>
                <a:gd name="T5" fmla="*/ 249 h 349"/>
                <a:gd name="T6" fmla="*/ 49 w 216"/>
                <a:gd name="T7" fmla="*/ 207 h 349"/>
                <a:gd name="T8" fmla="*/ 19 w 216"/>
                <a:gd name="T9" fmla="*/ 237 h 349"/>
                <a:gd name="T10" fmla="*/ 72 w 216"/>
                <a:gd name="T11" fmla="*/ 98 h 349"/>
                <a:gd name="T12" fmla="*/ 88 w 216"/>
                <a:gd name="T13" fmla="*/ 93 h 349"/>
                <a:gd name="T14" fmla="*/ 115 w 216"/>
                <a:gd name="T15" fmla="*/ 27 h 349"/>
                <a:gd name="T16" fmla="*/ 114 w 216"/>
                <a:gd name="T17" fmla="*/ 12 h 349"/>
                <a:gd name="T18" fmla="*/ 144 w 216"/>
                <a:gd name="T19" fmla="*/ 19 h 349"/>
                <a:gd name="T20" fmla="*/ 99 w 216"/>
                <a:gd name="T21" fmla="*/ 72 h 349"/>
                <a:gd name="T22" fmla="*/ 181 w 216"/>
                <a:gd name="T23" fmla="*/ 102 h 349"/>
                <a:gd name="T24" fmla="*/ 196 w 216"/>
                <a:gd name="T25" fmla="*/ 133 h 349"/>
                <a:gd name="T26" fmla="*/ 209 w 216"/>
                <a:gd name="T27" fmla="*/ 160 h 349"/>
                <a:gd name="T28" fmla="*/ 128 w 216"/>
                <a:gd name="T29" fmla="*/ 215 h 349"/>
                <a:gd name="T30" fmla="*/ 108 w 216"/>
                <a:gd name="T31" fmla="*/ 217 h 349"/>
                <a:gd name="T32" fmla="*/ 70 w 216"/>
                <a:gd name="T33" fmla="*/ 211 h 349"/>
                <a:gd name="T34" fmla="*/ 130 w 216"/>
                <a:gd name="T35" fmla="*/ 189 h 349"/>
                <a:gd name="T36" fmla="*/ 117 w 216"/>
                <a:gd name="T37" fmla="*/ 183 h 349"/>
                <a:gd name="T38" fmla="*/ 127 w 216"/>
                <a:gd name="T39" fmla="*/ 176 h 349"/>
                <a:gd name="T40" fmla="*/ 59 w 216"/>
                <a:gd name="T41" fmla="*/ 191 h 349"/>
                <a:gd name="T42" fmla="*/ 111 w 216"/>
                <a:gd name="T43" fmla="*/ 162 h 349"/>
                <a:gd name="T44" fmla="*/ 111 w 216"/>
                <a:gd name="T45" fmla="*/ 147 h 349"/>
                <a:gd name="T46" fmla="*/ 88 w 216"/>
                <a:gd name="T47" fmla="*/ 143 h 349"/>
                <a:gd name="T48" fmla="*/ 45 w 216"/>
                <a:gd name="T49" fmla="*/ 182 h 349"/>
                <a:gd name="T50" fmla="*/ 75 w 216"/>
                <a:gd name="T51" fmla="*/ 128 h 349"/>
                <a:gd name="T52" fmla="*/ 56 w 216"/>
                <a:gd name="T53" fmla="*/ 123 h 349"/>
                <a:gd name="T54" fmla="*/ 43 w 216"/>
                <a:gd name="T55" fmla="*/ 50 h 349"/>
                <a:gd name="T56" fmla="*/ 52 w 216"/>
                <a:gd name="T57" fmla="*/ 157 h 349"/>
                <a:gd name="T58" fmla="*/ 21 w 216"/>
                <a:gd name="T59" fmla="*/ 98 h 349"/>
                <a:gd name="T60" fmla="*/ 29 w 216"/>
                <a:gd name="T61" fmla="*/ 151 h 349"/>
                <a:gd name="T62" fmla="*/ 105 w 216"/>
                <a:gd name="T63" fmla="*/ 254 h 349"/>
                <a:gd name="T64" fmla="*/ 42 w 216"/>
                <a:gd name="T65" fmla="*/ 264 h 349"/>
                <a:gd name="T66" fmla="*/ 132 w 216"/>
                <a:gd name="T67" fmla="*/ 225 h 349"/>
                <a:gd name="T68" fmla="*/ 181 w 216"/>
                <a:gd name="T69" fmla="*/ 226 h 349"/>
                <a:gd name="T70" fmla="*/ 159 w 216"/>
                <a:gd name="T71" fmla="*/ 241 h 349"/>
                <a:gd name="T72" fmla="*/ 137 w 216"/>
                <a:gd name="T73" fmla="*/ 238 h 349"/>
                <a:gd name="T74" fmla="*/ 120 w 216"/>
                <a:gd name="T75" fmla="*/ 349 h 349"/>
                <a:gd name="T76" fmla="*/ 60 w 216"/>
                <a:gd name="T77" fmla="*/ 310 h 349"/>
                <a:gd name="T78" fmla="*/ 84 w 216"/>
                <a:gd name="T79" fmla="*/ 315 h 349"/>
                <a:gd name="T80" fmla="*/ 148 w 216"/>
                <a:gd name="T81" fmla="*/ 118 h 349"/>
                <a:gd name="T82" fmla="*/ 125 w 216"/>
                <a:gd name="T83" fmla="*/ 154 h 349"/>
                <a:gd name="T84" fmla="*/ 180 w 216"/>
                <a:gd name="T85" fmla="*/ 58 h 349"/>
                <a:gd name="T86" fmla="*/ 129 w 216"/>
                <a:gd name="T87" fmla="*/ 70 h 349"/>
                <a:gd name="T88" fmla="*/ 136 w 216"/>
                <a:gd name="T89" fmla="*/ 102 h 349"/>
                <a:gd name="T90" fmla="*/ 120 w 216"/>
                <a:gd name="T91" fmla="*/ 93 h 349"/>
                <a:gd name="T92" fmla="*/ 99 w 216"/>
                <a:gd name="T93" fmla="*/ 123 h 349"/>
                <a:gd name="T94" fmla="*/ 107 w 216"/>
                <a:gd name="T95" fmla="*/ 113 h 349"/>
                <a:gd name="T96" fmla="*/ 136 w 216"/>
                <a:gd name="T97" fmla="*/ 10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 h="349">
                  <a:moveTo>
                    <a:pt x="15" y="235"/>
                  </a:moveTo>
                  <a:cubicBezTo>
                    <a:pt x="15" y="220"/>
                    <a:pt x="36" y="213"/>
                    <a:pt x="36" y="187"/>
                  </a:cubicBezTo>
                  <a:cubicBezTo>
                    <a:pt x="36" y="186"/>
                    <a:pt x="36" y="186"/>
                    <a:pt x="36" y="185"/>
                  </a:cubicBezTo>
                  <a:cubicBezTo>
                    <a:pt x="36" y="181"/>
                    <a:pt x="34" y="182"/>
                    <a:pt x="30" y="182"/>
                  </a:cubicBezTo>
                  <a:cubicBezTo>
                    <a:pt x="30" y="183"/>
                    <a:pt x="30" y="184"/>
                    <a:pt x="30" y="185"/>
                  </a:cubicBezTo>
                  <a:cubicBezTo>
                    <a:pt x="27" y="197"/>
                    <a:pt x="13" y="209"/>
                    <a:pt x="10" y="220"/>
                  </a:cubicBezTo>
                  <a:cubicBezTo>
                    <a:pt x="8" y="229"/>
                    <a:pt x="0" y="261"/>
                    <a:pt x="13" y="264"/>
                  </a:cubicBezTo>
                  <a:cubicBezTo>
                    <a:pt x="14" y="264"/>
                    <a:pt x="16" y="264"/>
                    <a:pt x="17" y="264"/>
                  </a:cubicBezTo>
                  <a:cubicBezTo>
                    <a:pt x="22" y="264"/>
                    <a:pt x="27" y="253"/>
                    <a:pt x="30" y="249"/>
                  </a:cubicBezTo>
                  <a:cubicBezTo>
                    <a:pt x="33" y="245"/>
                    <a:pt x="35" y="236"/>
                    <a:pt x="37" y="230"/>
                  </a:cubicBezTo>
                  <a:cubicBezTo>
                    <a:pt x="39" y="223"/>
                    <a:pt x="41" y="213"/>
                    <a:pt x="47" y="210"/>
                  </a:cubicBezTo>
                  <a:cubicBezTo>
                    <a:pt x="49" y="209"/>
                    <a:pt x="49" y="209"/>
                    <a:pt x="49" y="207"/>
                  </a:cubicBezTo>
                  <a:cubicBezTo>
                    <a:pt x="49" y="206"/>
                    <a:pt x="48" y="206"/>
                    <a:pt x="48" y="205"/>
                  </a:cubicBezTo>
                  <a:cubicBezTo>
                    <a:pt x="48" y="203"/>
                    <a:pt x="49" y="203"/>
                    <a:pt x="47" y="203"/>
                  </a:cubicBezTo>
                  <a:cubicBezTo>
                    <a:pt x="32" y="205"/>
                    <a:pt x="26" y="227"/>
                    <a:pt x="19" y="237"/>
                  </a:cubicBezTo>
                  <a:cubicBezTo>
                    <a:pt x="16" y="242"/>
                    <a:pt x="16" y="240"/>
                    <a:pt x="15" y="235"/>
                  </a:cubicBezTo>
                  <a:close/>
                  <a:moveTo>
                    <a:pt x="43" y="50"/>
                  </a:moveTo>
                  <a:cubicBezTo>
                    <a:pt x="57" y="72"/>
                    <a:pt x="64" y="82"/>
                    <a:pt x="72" y="98"/>
                  </a:cubicBezTo>
                  <a:cubicBezTo>
                    <a:pt x="73" y="101"/>
                    <a:pt x="73" y="105"/>
                    <a:pt x="73" y="108"/>
                  </a:cubicBezTo>
                  <a:cubicBezTo>
                    <a:pt x="72" y="112"/>
                    <a:pt x="77" y="110"/>
                    <a:pt x="82" y="113"/>
                  </a:cubicBezTo>
                  <a:cubicBezTo>
                    <a:pt x="86" y="105"/>
                    <a:pt x="90" y="97"/>
                    <a:pt x="88" y="93"/>
                  </a:cubicBezTo>
                  <a:cubicBezTo>
                    <a:pt x="85" y="89"/>
                    <a:pt x="78" y="82"/>
                    <a:pt x="78" y="76"/>
                  </a:cubicBezTo>
                  <a:cubicBezTo>
                    <a:pt x="82" y="69"/>
                    <a:pt x="89" y="67"/>
                    <a:pt x="94" y="62"/>
                  </a:cubicBezTo>
                  <a:cubicBezTo>
                    <a:pt x="103" y="56"/>
                    <a:pt x="109" y="34"/>
                    <a:pt x="115" y="27"/>
                  </a:cubicBezTo>
                  <a:cubicBezTo>
                    <a:pt x="116" y="25"/>
                    <a:pt x="116" y="25"/>
                    <a:pt x="116" y="22"/>
                  </a:cubicBezTo>
                  <a:cubicBezTo>
                    <a:pt x="116" y="21"/>
                    <a:pt x="117" y="19"/>
                    <a:pt x="116" y="18"/>
                  </a:cubicBezTo>
                  <a:cubicBezTo>
                    <a:pt x="116" y="14"/>
                    <a:pt x="116" y="15"/>
                    <a:pt x="114" y="12"/>
                  </a:cubicBezTo>
                  <a:cubicBezTo>
                    <a:pt x="113" y="11"/>
                    <a:pt x="112" y="10"/>
                    <a:pt x="112" y="8"/>
                  </a:cubicBezTo>
                  <a:cubicBezTo>
                    <a:pt x="114" y="0"/>
                    <a:pt x="120" y="2"/>
                    <a:pt x="125" y="2"/>
                  </a:cubicBezTo>
                  <a:cubicBezTo>
                    <a:pt x="134" y="5"/>
                    <a:pt x="139" y="14"/>
                    <a:pt x="144" y="19"/>
                  </a:cubicBezTo>
                  <a:cubicBezTo>
                    <a:pt x="148" y="22"/>
                    <a:pt x="149" y="28"/>
                    <a:pt x="146" y="32"/>
                  </a:cubicBezTo>
                  <a:cubicBezTo>
                    <a:pt x="141" y="38"/>
                    <a:pt x="129" y="49"/>
                    <a:pt x="126" y="51"/>
                  </a:cubicBezTo>
                  <a:cubicBezTo>
                    <a:pt x="121" y="55"/>
                    <a:pt x="100" y="68"/>
                    <a:pt x="99" y="72"/>
                  </a:cubicBezTo>
                  <a:cubicBezTo>
                    <a:pt x="100" y="72"/>
                    <a:pt x="143" y="55"/>
                    <a:pt x="148" y="53"/>
                  </a:cubicBezTo>
                  <a:cubicBezTo>
                    <a:pt x="159" y="49"/>
                    <a:pt x="204" y="26"/>
                    <a:pt x="204" y="53"/>
                  </a:cubicBezTo>
                  <a:cubicBezTo>
                    <a:pt x="204" y="64"/>
                    <a:pt x="185" y="92"/>
                    <a:pt x="181" y="102"/>
                  </a:cubicBezTo>
                  <a:cubicBezTo>
                    <a:pt x="174" y="118"/>
                    <a:pt x="160" y="132"/>
                    <a:pt x="153" y="146"/>
                  </a:cubicBezTo>
                  <a:cubicBezTo>
                    <a:pt x="158" y="145"/>
                    <a:pt x="175" y="140"/>
                    <a:pt x="181" y="137"/>
                  </a:cubicBezTo>
                  <a:cubicBezTo>
                    <a:pt x="189" y="135"/>
                    <a:pt x="183" y="133"/>
                    <a:pt x="196" y="133"/>
                  </a:cubicBezTo>
                  <a:cubicBezTo>
                    <a:pt x="203" y="134"/>
                    <a:pt x="209" y="133"/>
                    <a:pt x="216" y="133"/>
                  </a:cubicBezTo>
                  <a:cubicBezTo>
                    <a:pt x="216" y="139"/>
                    <a:pt x="216" y="146"/>
                    <a:pt x="216" y="151"/>
                  </a:cubicBezTo>
                  <a:cubicBezTo>
                    <a:pt x="214" y="155"/>
                    <a:pt x="211" y="158"/>
                    <a:pt x="209" y="160"/>
                  </a:cubicBezTo>
                  <a:cubicBezTo>
                    <a:pt x="206" y="162"/>
                    <a:pt x="204" y="164"/>
                    <a:pt x="201" y="167"/>
                  </a:cubicBezTo>
                  <a:cubicBezTo>
                    <a:pt x="190" y="180"/>
                    <a:pt x="156" y="189"/>
                    <a:pt x="141" y="187"/>
                  </a:cubicBezTo>
                  <a:cubicBezTo>
                    <a:pt x="148" y="199"/>
                    <a:pt x="135" y="210"/>
                    <a:pt x="128" y="215"/>
                  </a:cubicBezTo>
                  <a:cubicBezTo>
                    <a:pt x="120" y="220"/>
                    <a:pt x="116" y="224"/>
                    <a:pt x="104" y="230"/>
                  </a:cubicBezTo>
                  <a:cubicBezTo>
                    <a:pt x="101" y="232"/>
                    <a:pt x="96" y="231"/>
                    <a:pt x="100" y="226"/>
                  </a:cubicBezTo>
                  <a:cubicBezTo>
                    <a:pt x="103" y="223"/>
                    <a:pt x="114" y="214"/>
                    <a:pt x="108" y="217"/>
                  </a:cubicBezTo>
                  <a:cubicBezTo>
                    <a:pt x="103" y="217"/>
                    <a:pt x="91" y="227"/>
                    <a:pt x="87" y="227"/>
                  </a:cubicBezTo>
                  <a:cubicBezTo>
                    <a:pt x="77" y="227"/>
                    <a:pt x="69" y="224"/>
                    <a:pt x="67" y="215"/>
                  </a:cubicBezTo>
                  <a:cubicBezTo>
                    <a:pt x="66" y="211"/>
                    <a:pt x="66" y="211"/>
                    <a:pt x="70" y="211"/>
                  </a:cubicBezTo>
                  <a:cubicBezTo>
                    <a:pt x="81" y="211"/>
                    <a:pt x="93" y="206"/>
                    <a:pt x="100" y="203"/>
                  </a:cubicBezTo>
                  <a:cubicBezTo>
                    <a:pt x="110" y="199"/>
                    <a:pt x="114" y="192"/>
                    <a:pt x="128" y="190"/>
                  </a:cubicBezTo>
                  <a:cubicBezTo>
                    <a:pt x="129" y="190"/>
                    <a:pt x="130" y="190"/>
                    <a:pt x="130" y="189"/>
                  </a:cubicBezTo>
                  <a:cubicBezTo>
                    <a:pt x="130" y="187"/>
                    <a:pt x="129" y="187"/>
                    <a:pt x="127" y="188"/>
                  </a:cubicBezTo>
                  <a:cubicBezTo>
                    <a:pt x="123" y="188"/>
                    <a:pt x="120" y="188"/>
                    <a:pt x="116" y="188"/>
                  </a:cubicBezTo>
                  <a:cubicBezTo>
                    <a:pt x="113" y="188"/>
                    <a:pt x="112" y="183"/>
                    <a:pt x="117" y="183"/>
                  </a:cubicBezTo>
                  <a:cubicBezTo>
                    <a:pt x="145" y="182"/>
                    <a:pt x="186" y="160"/>
                    <a:pt x="180" y="151"/>
                  </a:cubicBezTo>
                  <a:cubicBezTo>
                    <a:pt x="170" y="153"/>
                    <a:pt x="151" y="165"/>
                    <a:pt x="141" y="167"/>
                  </a:cubicBezTo>
                  <a:cubicBezTo>
                    <a:pt x="135" y="168"/>
                    <a:pt x="133" y="176"/>
                    <a:pt x="127" y="176"/>
                  </a:cubicBezTo>
                  <a:cubicBezTo>
                    <a:pt x="121" y="176"/>
                    <a:pt x="119" y="173"/>
                    <a:pt x="116" y="173"/>
                  </a:cubicBezTo>
                  <a:cubicBezTo>
                    <a:pt x="104" y="175"/>
                    <a:pt x="85" y="191"/>
                    <a:pt x="64" y="195"/>
                  </a:cubicBezTo>
                  <a:cubicBezTo>
                    <a:pt x="57" y="196"/>
                    <a:pt x="53" y="197"/>
                    <a:pt x="59" y="191"/>
                  </a:cubicBezTo>
                  <a:cubicBezTo>
                    <a:pt x="61" y="188"/>
                    <a:pt x="64" y="187"/>
                    <a:pt x="68" y="185"/>
                  </a:cubicBezTo>
                  <a:cubicBezTo>
                    <a:pt x="77" y="180"/>
                    <a:pt x="101" y="167"/>
                    <a:pt x="105" y="164"/>
                  </a:cubicBezTo>
                  <a:cubicBezTo>
                    <a:pt x="111" y="162"/>
                    <a:pt x="111" y="162"/>
                    <a:pt x="111" y="162"/>
                  </a:cubicBezTo>
                  <a:cubicBezTo>
                    <a:pt x="111" y="162"/>
                    <a:pt x="112" y="161"/>
                    <a:pt x="112" y="161"/>
                  </a:cubicBezTo>
                  <a:cubicBezTo>
                    <a:pt x="112" y="161"/>
                    <a:pt x="112" y="161"/>
                    <a:pt x="112" y="161"/>
                  </a:cubicBezTo>
                  <a:cubicBezTo>
                    <a:pt x="112" y="157"/>
                    <a:pt x="111" y="152"/>
                    <a:pt x="111" y="147"/>
                  </a:cubicBezTo>
                  <a:cubicBezTo>
                    <a:pt x="105" y="149"/>
                    <a:pt x="107" y="152"/>
                    <a:pt x="100" y="152"/>
                  </a:cubicBezTo>
                  <a:cubicBezTo>
                    <a:pt x="99" y="152"/>
                    <a:pt x="99" y="152"/>
                    <a:pt x="98" y="152"/>
                  </a:cubicBezTo>
                  <a:cubicBezTo>
                    <a:pt x="92" y="152"/>
                    <a:pt x="89" y="148"/>
                    <a:pt x="88" y="143"/>
                  </a:cubicBezTo>
                  <a:cubicBezTo>
                    <a:pt x="80" y="143"/>
                    <a:pt x="77" y="157"/>
                    <a:pt x="71" y="163"/>
                  </a:cubicBezTo>
                  <a:cubicBezTo>
                    <a:pt x="63" y="172"/>
                    <a:pt x="52" y="181"/>
                    <a:pt x="48" y="183"/>
                  </a:cubicBezTo>
                  <a:cubicBezTo>
                    <a:pt x="47" y="183"/>
                    <a:pt x="46" y="183"/>
                    <a:pt x="45" y="182"/>
                  </a:cubicBezTo>
                  <a:cubicBezTo>
                    <a:pt x="43" y="182"/>
                    <a:pt x="44" y="182"/>
                    <a:pt x="44" y="180"/>
                  </a:cubicBezTo>
                  <a:cubicBezTo>
                    <a:pt x="45" y="178"/>
                    <a:pt x="45" y="176"/>
                    <a:pt x="46" y="176"/>
                  </a:cubicBezTo>
                  <a:cubicBezTo>
                    <a:pt x="59" y="161"/>
                    <a:pt x="76" y="129"/>
                    <a:pt x="75" y="128"/>
                  </a:cubicBezTo>
                  <a:cubicBezTo>
                    <a:pt x="69" y="122"/>
                    <a:pt x="69" y="122"/>
                    <a:pt x="69" y="122"/>
                  </a:cubicBezTo>
                  <a:cubicBezTo>
                    <a:pt x="65" y="126"/>
                    <a:pt x="61" y="127"/>
                    <a:pt x="57" y="124"/>
                  </a:cubicBezTo>
                  <a:cubicBezTo>
                    <a:pt x="56" y="124"/>
                    <a:pt x="56" y="123"/>
                    <a:pt x="56" y="123"/>
                  </a:cubicBezTo>
                  <a:cubicBezTo>
                    <a:pt x="53" y="121"/>
                    <a:pt x="51" y="117"/>
                    <a:pt x="50" y="112"/>
                  </a:cubicBezTo>
                  <a:cubicBezTo>
                    <a:pt x="49" y="90"/>
                    <a:pt x="37" y="66"/>
                    <a:pt x="33" y="49"/>
                  </a:cubicBezTo>
                  <a:cubicBezTo>
                    <a:pt x="31" y="41"/>
                    <a:pt x="34" y="38"/>
                    <a:pt x="43" y="50"/>
                  </a:cubicBezTo>
                  <a:close/>
                  <a:moveTo>
                    <a:pt x="29" y="151"/>
                  </a:moveTo>
                  <a:cubicBezTo>
                    <a:pt x="32" y="156"/>
                    <a:pt x="31" y="160"/>
                    <a:pt x="38" y="162"/>
                  </a:cubicBezTo>
                  <a:cubicBezTo>
                    <a:pt x="47" y="164"/>
                    <a:pt x="46" y="158"/>
                    <a:pt x="52" y="157"/>
                  </a:cubicBezTo>
                  <a:cubicBezTo>
                    <a:pt x="52" y="154"/>
                    <a:pt x="52" y="151"/>
                    <a:pt x="52" y="148"/>
                  </a:cubicBezTo>
                  <a:cubicBezTo>
                    <a:pt x="52" y="132"/>
                    <a:pt x="40" y="122"/>
                    <a:pt x="37" y="112"/>
                  </a:cubicBezTo>
                  <a:cubicBezTo>
                    <a:pt x="33" y="109"/>
                    <a:pt x="26" y="98"/>
                    <a:pt x="21" y="98"/>
                  </a:cubicBezTo>
                  <a:cubicBezTo>
                    <a:pt x="15" y="98"/>
                    <a:pt x="25" y="128"/>
                    <a:pt x="25" y="135"/>
                  </a:cubicBezTo>
                  <a:cubicBezTo>
                    <a:pt x="26" y="135"/>
                    <a:pt x="27" y="135"/>
                    <a:pt x="28" y="135"/>
                  </a:cubicBezTo>
                  <a:cubicBezTo>
                    <a:pt x="28" y="140"/>
                    <a:pt x="28" y="145"/>
                    <a:pt x="29" y="151"/>
                  </a:cubicBezTo>
                  <a:close/>
                  <a:moveTo>
                    <a:pt x="108" y="321"/>
                  </a:moveTo>
                  <a:cubicBezTo>
                    <a:pt x="109" y="302"/>
                    <a:pt x="109" y="280"/>
                    <a:pt x="108" y="260"/>
                  </a:cubicBezTo>
                  <a:cubicBezTo>
                    <a:pt x="108" y="257"/>
                    <a:pt x="107" y="256"/>
                    <a:pt x="105" y="254"/>
                  </a:cubicBezTo>
                  <a:cubicBezTo>
                    <a:pt x="103" y="253"/>
                    <a:pt x="103" y="254"/>
                    <a:pt x="101" y="255"/>
                  </a:cubicBezTo>
                  <a:cubicBezTo>
                    <a:pt x="89" y="262"/>
                    <a:pt x="68" y="274"/>
                    <a:pt x="57" y="274"/>
                  </a:cubicBezTo>
                  <a:cubicBezTo>
                    <a:pt x="49" y="274"/>
                    <a:pt x="44" y="271"/>
                    <a:pt x="42" y="264"/>
                  </a:cubicBezTo>
                  <a:cubicBezTo>
                    <a:pt x="42" y="260"/>
                    <a:pt x="41" y="259"/>
                    <a:pt x="44" y="258"/>
                  </a:cubicBezTo>
                  <a:cubicBezTo>
                    <a:pt x="71" y="252"/>
                    <a:pt x="80" y="249"/>
                    <a:pt x="103" y="237"/>
                  </a:cubicBezTo>
                  <a:cubicBezTo>
                    <a:pt x="110" y="233"/>
                    <a:pt x="122" y="226"/>
                    <a:pt x="132" y="225"/>
                  </a:cubicBezTo>
                  <a:cubicBezTo>
                    <a:pt x="148" y="224"/>
                    <a:pt x="146" y="216"/>
                    <a:pt x="159" y="215"/>
                  </a:cubicBezTo>
                  <a:cubicBezTo>
                    <a:pt x="163" y="214"/>
                    <a:pt x="166" y="216"/>
                    <a:pt x="171" y="216"/>
                  </a:cubicBezTo>
                  <a:cubicBezTo>
                    <a:pt x="175" y="216"/>
                    <a:pt x="181" y="221"/>
                    <a:pt x="181" y="226"/>
                  </a:cubicBezTo>
                  <a:cubicBezTo>
                    <a:pt x="181" y="227"/>
                    <a:pt x="181" y="227"/>
                    <a:pt x="181" y="228"/>
                  </a:cubicBezTo>
                  <a:cubicBezTo>
                    <a:pt x="181" y="237"/>
                    <a:pt x="173" y="238"/>
                    <a:pt x="165" y="239"/>
                  </a:cubicBezTo>
                  <a:cubicBezTo>
                    <a:pt x="163" y="240"/>
                    <a:pt x="161" y="240"/>
                    <a:pt x="159" y="241"/>
                  </a:cubicBezTo>
                  <a:cubicBezTo>
                    <a:pt x="148" y="246"/>
                    <a:pt x="133" y="248"/>
                    <a:pt x="129" y="250"/>
                  </a:cubicBezTo>
                  <a:cubicBezTo>
                    <a:pt x="129" y="249"/>
                    <a:pt x="129" y="248"/>
                    <a:pt x="129" y="247"/>
                  </a:cubicBezTo>
                  <a:cubicBezTo>
                    <a:pt x="131" y="244"/>
                    <a:pt x="138" y="241"/>
                    <a:pt x="137" y="238"/>
                  </a:cubicBezTo>
                  <a:cubicBezTo>
                    <a:pt x="136" y="237"/>
                    <a:pt x="120" y="246"/>
                    <a:pt x="113" y="250"/>
                  </a:cubicBezTo>
                  <a:cubicBezTo>
                    <a:pt x="132" y="265"/>
                    <a:pt x="133" y="297"/>
                    <a:pt x="133" y="318"/>
                  </a:cubicBezTo>
                  <a:cubicBezTo>
                    <a:pt x="133" y="326"/>
                    <a:pt x="125" y="349"/>
                    <a:pt x="120" y="349"/>
                  </a:cubicBezTo>
                  <a:cubicBezTo>
                    <a:pt x="116" y="349"/>
                    <a:pt x="112" y="349"/>
                    <a:pt x="109" y="349"/>
                  </a:cubicBezTo>
                  <a:cubicBezTo>
                    <a:pt x="99" y="349"/>
                    <a:pt x="89" y="335"/>
                    <a:pt x="83" y="330"/>
                  </a:cubicBezTo>
                  <a:cubicBezTo>
                    <a:pt x="78" y="326"/>
                    <a:pt x="60" y="317"/>
                    <a:pt x="60" y="310"/>
                  </a:cubicBezTo>
                  <a:cubicBezTo>
                    <a:pt x="60" y="307"/>
                    <a:pt x="59" y="306"/>
                    <a:pt x="63" y="307"/>
                  </a:cubicBezTo>
                  <a:cubicBezTo>
                    <a:pt x="66" y="308"/>
                    <a:pt x="67" y="310"/>
                    <a:pt x="70" y="312"/>
                  </a:cubicBezTo>
                  <a:cubicBezTo>
                    <a:pt x="74" y="314"/>
                    <a:pt x="78" y="314"/>
                    <a:pt x="84" y="315"/>
                  </a:cubicBezTo>
                  <a:cubicBezTo>
                    <a:pt x="91" y="316"/>
                    <a:pt x="101" y="323"/>
                    <a:pt x="108" y="321"/>
                  </a:cubicBezTo>
                  <a:close/>
                  <a:moveTo>
                    <a:pt x="156" y="99"/>
                  </a:moveTo>
                  <a:cubicBezTo>
                    <a:pt x="157" y="108"/>
                    <a:pt x="152" y="118"/>
                    <a:pt x="148" y="118"/>
                  </a:cubicBezTo>
                  <a:cubicBezTo>
                    <a:pt x="143" y="119"/>
                    <a:pt x="138" y="122"/>
                    <a:pt x="134" y="126"/>
                  </a:cubicBezTo>
                  <a:cubicBezTo>
                    <a:pt x="128" y="130"/>
                    <a:pt x="123" y="132"/>
                    <a:pt x="118" y="138"/>
                  </a:cubicBezTo>
                  <a:cubicBezTo>
                    <a:pt x="120" y="143"/>
                    <a:pt x="122" y="148"/>
                    <a:pt x="125" y="154"/>
                  </a:cubicBezTo>
                  <a:cubicBezTo>
                    <a:pt x="127" y="157"/>
                    <a:pt x="136" y="143"/>
                    <a:pt x="139" y="139"/>
                  </a:cubicBezTo>
                  <a:cubicBezTo>
                    <a:pt x="140" y="138"/>
                    <a:pt x="141" y="136"/>
                    <a:pt x="142" y="134"/>
                  </a:cubicBezTo>
                  <a:cubicBezTo>
                    <a:pt x="159" y="110"/>
                    <a:pt x="168" y="84"/>
                    <a:pt x="180" y="58"/>
                  </a:cubicBezTo>
                  <a:cubicBezTo>
                    <a:pt x="185" y="45"/>
                    <a:pt x="168" y="55"/>
                    <a:pt x="159" y="58"/>
                  </a:cubicBezTo>
                  <a:cubicBezTo>
                    <a:pt x="151" y="61"/>
                    <a:pt x="139" y="68"/>
                    <a:pt x="130" y="69"/>
                  </a:cubicBezTo>
                  <a:cubicBezTo>
                    <a:pt x="129" y="69"/>
                    <a:pt x="129" y="70"/>
                    <a:pt x="129" y="70"/>
                  </a:cubicBezTo>
                  <a:cubicBezTo>
                    <a:pt x="130" y="71"/>
                    <a:pt x="129" y="71"/>
                    <a:pt x="130" y="71"/>
                  </a:cubicBezTo>
                  <a:cubicBezTo>
                    <a:pt x="140" y="77"/>
                    <a:pt x="151" y="88"/>
                    <a:pt x="156" y="99"/>
                  </a:cubicBezTo>
                  <a:close/>
                  <a:moveTo>
                    <a:pt x="136" y="102"/>
                  </a:moveTo>
                  <a:cubicBezTo>
                    <a:pt x="136" y="95"/>
                    <a:pt x="123" y="78"/>
                    <a:pt x="122" y="73"/>
                  </a:cubicBezTo>
                  <a:cubicBezTo>
                    <a:pt x="119" y="73"/>
                    <a:pt x="115" y="74"/>
                    <a:pt x="112" y="75"/>
                  </a:cubicBezTo>
                  <a:cubicBezTo>
                    <a:pt x="114" y="82"/>
                    <a:pt x="122" y="86"/>
                    <a:pt x="120" y="93"/>
                  </a:cubicBezTo>
                  <a:cubicBezTo>
                    <a:pt x="120" y="96"/>
                    <a:pt x="115" y="103"/>
                    <a:pt x="113" y="103"/>
                  </a:cubicBezTo>
                  <a:cubicBezTo>
                    <a:pt x="111" y="103"/>
                    <a:pt x="111" y="103"/>
                    <a:pt x="109" y="106"/>
                  </a:cubicBezTo>
                  <a:cubicBezTo>
                    <a:pt x="105" y="112"/>
                    <a:pt x="99" y="118"/>
                    <a:pt x="99" y="123"/>
                  </a:cubicBezTo>
                  <a:cubicBezTo>
                    <a:pt x="102" y="125"/>
                    <a:pt x="104" y="127"/>
                    <a:pt x="105" y="129"/>
                  </a:cubicBezTo>
                  <a:cubicBezTo>
                    <a:pt x="107" y="131"/>
                    <a:pt x="107" y="130"/>
                    <a:pt x="107" y="128"/>
                  </a:cubicBezTo>
                  <a:cubicBezTo>
                    <a:pt x="107" y="123"/>
                    <a:pt x="107" y="118"/>
                    <a:pt x="107" y="113"/>
                  </a:cubicBezTo>
                  <a:cubicBezTo>
                    <a:pt x="107" y="109"/>
                    <a:pt x="111" y="112"/>
                    <a:pt x="111" y="114"/>
                  </a:cubicBezTo>
                  <a:cubicBezTo>
                    <a:pt x="112" y="116"/>
                    <a:pt x="113" y="125"/>
                    <a:pt x="115" y="125"/>
                  </a:cubicBezTo>
                  <a:cubicBezTo>
                    <a:pt x="119" y="122"/>
                    <a:pt x="136" y="107"/>
                    <a:pt x="13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ṣḻiḍê">
              <a:extLst>
                <a:ext uri="{FF2B5EF4-FFF2-40B4-BE49-F238E27FC236}">
                  <a16:creationId xmlns:a16="http://schemas.microsoft.com/office/drawing/2014/main" id="{106FA5EF-3264-4E79-BF31-F880374D440C}"/>
                </a:ext>
              </a:extLst>
            </p:cNvPr>
            <p:cNvSpPr/>
            <p:nvPr/>
          </p:nvSpPr>
          <p:spPr bwMode="auto">
            <a:xfrm>
              <a:off x="3209925" y="2844801"/>
              <a:ext cx="1184275" cy="1173163"/>
            </a:xfrm>
            <a:custGeom>
              <a:avLst/>
              <a:gdLst>
                <a:gd name="T0" fmla="*/ 217 w 359"/>
                <a:gd name="T1" fmla="*/ 4 h 355"/>
                <a:gd name="T2" fmla="*/ 234 w 359"/>
                <a:gd name="T3" fmla="*/ 29 h 355"/>
                <a:gd name="T4" fmla="*/ 260 w 359"/>
                <a:gd name="T5" fmla="*/ 19 h 355"/>
                <a:gd name="T6" fmla="*/ 270 w 359"/>
                <a:gd name="T7" fmla="*/ 48 h 355"/>
                <a:gd name="T8" fmla="*/ 299 w 359"/>
                <a:gd name="T9" fmla="*/ 46 h 355"/>
                <a:gd name="T10" fmla="*/ 301 w 359"/>
                <a:gd name="T11" fmla="*/ 76 h 355"/>
                <a:gd name="T12" fmla="*/ 330 w 359"/>
                <a:gd name="T13" fmla="*/ 81 h 355"/>
                <a:gd name="T14" fmla="*/ 324 w 359"/>
                <a:gd name="T15" fmla="*/ 110 h 355"/>
                <a:gd name="T16" fmla="*/ 350 w 359"/>
                <a:gd name="T17" fmla="*/ 123 h 355"/>
                <a:gd name="T18" fmla="*/ 337 w 359"/>
                <a:gd name="T19" fmla="*/ 150 h 355"/>
                <a:gd name="T20" fmla="*/ 359 w 359"/>
                <a:gd name="T21" fmla="*/ 172 h 355"/>
                <a:gd name="T22" fmla="*/ 338 w 359"/>
                <a:gd name="T23" fmla="*/ 194 h 355"/>
                <a:gd name="T24" fmla="*/ 335 w 359"/>
                <a:gd name="T25" fmla="*/ 213 h 355"/>
                <a:gd name="T26" fmla="*/ 348 w 359"/>
                <a:gd name="T27" fmla="*/ 240 h 355"/>
                <a:gd name="T28" fmla="*/ 321 w 359"/>
                <a:gd name="T29" fmla="*/ 251 h 355"/>
                <a:gd name="T30" fmla="*/ 326 w 359"/>
                <a:gd name="T31" fmla="*/ 281 h 355"/>
                <a:gd name="T32" fmla="*/ 296 w 359"/>
                <a:gd name="T33" fmla="*/ 285 h 355"/>
                <a:gd name="T34" fmla="*/ 293 w 359"/>
                <a:gd name="T35" fmla="*/ 315 h 355"/>
                <a:gd name="T36" fmla="*/ 271 w 359"/>
                <a:gd name="T37" fmla="*/ 307 h 355"/>
                <a:gd name="T38" fmla="*/ 261 w 359"/>
                <a:gd name="T39" fmla="*/ 337 h 355"/>
                <a:gd name="T40" fmla="*/ 234 w 359"/>
                <a:gd name="T41" fmla="*/ 327 h 355"/>
                <a:gd name="T42" fmla="*/ 217 w 359"/>
                <a:gd name="T43" fmla="*/ 352 h 355"/>
                <a:gd name="T44" fmla="*/ 193 w 359"/>
                <a:gd name="T45" fmla="*/ 336 h 355"/>
                <a:gd name="T46" fmla="*/ 170 w 359"/>
                <a:gd name="T47" fmla="*/ 355 h 355"/>
                <a:gd name="T48" fmla="*/ 151 w 359"/>
                <a:gd name="T49" fmla="*/ 334 h 355"/>
                <a:gd name="T50" fmla="*/ 123 w 359"/>
                <a:gd name="T51" fmla="*/ 347 h 355"/>
                <a:gd name="T52" fmla="*/ 109 w 359"/>
                <a:gd name="T53" fmla="*/ 319 h 355"/>
                <a:gd name="T54" fmla="*/ 78 w 359"/>
                <a:gd name="T55" fmla="*/ 325 h 355"/>
                <a:gd name="T56" fmla="*/ 83 w 359"/>
                <a:gd name="T57" fmla="*/ 303 h 355"/>
                <a:gd name="T58" fmla="*/ 59 w 359"/>
                <a:gd name="T59" fmla="*/ 310 h 355"/>
                <a:gd name="T60" fmla="*/ 58 w 359"/>
                <a:gd name="T61" fmla="*/ 280 h 355"/>
                <a:gd name="T62" fmla="*/ 29 w 359"/>
                <a:gd name="T63" fmla="*/ 274 h 355"/>
                <a:gd name="T64" fmla="*/ 35 w 359"/>
                <a:gd name="T65" fmla="*/ 245 h 355"/>
                <a:gd name="T66" fmla="*/ 9 w 359"/>
                <a:gd name="T67" fmla="*/ 232 h 355"/>
                <a:gd name="T68" fmla="*/ 3 w 359"/>
                <a:gd name="T69" fmla="*/ 211 h 355"/>
                <a:gd name="T70" fmla="*/ 22 w 359"/>
                <a:gd name="T71" fmla="*/ 206 h 355"/>
                <a:gd name="T72" fmla="*/ 20 w 359"/>
                <a:gd name="T73" fmla="*/ 191 h 355"/>
                <a:gd name="T74" fmla="*/ 0 w 359"/>
                <a:gd name="T75" fmla="*/ 178 h 355"/>
                <a:gd name="T76" fmla="*/ 20 w 359"/>
                <a:gd name="T77" fmla="*/ 168 h 355"/>
                <a:gd name="T78" fmla="*/ 3 w 359"/>
                <a:gd name="T79" fmla="*/ 145 h 355"/>
                <a:gd name="T80" fmla="*/ 28 w 359"/>
                <a:gd name="T81" fmla="*/ 128 h 355"/>
                <a:gd name="T82" fmla="*/ 18 w 359"/>
                <a:gd name="T83" fmla="*/ 101 h 355"/>
                <a:gd name="T84" fmla="*/ 46 w 359"/>
                <a:gd name="T85" fmla="*/ 91 h 355"/>
                <a:gd name="T86" fmla="*/ 43 w 359"/>
                <a:gd name="T87" fmla="*/ 61 h 355"/>
                <a:gd name="T88" fmla="*/ 59 w 359"/>
                <a:gd name="T89" fmla="*/ 45 h 355"/>
                <a:gd name="T90" fmla="*/ 86 w 359"/>
                <a:gd name="T91" fmla="*/ 51 h 355"/>
                <a:gd name="T92" fmla="*/ 81 w 359"/>
                <a:gd name="T93" fmla="*/ 28 h 355"/>
                <a:gd name="T94" fmla="*/ 111 w 359"/>
                <a:gd name="T95" fmla="*/ 35 h 355"/>
                <a:gd name="T96" fmla="*/ 124 w 359"/>
                <a:gd name="T97" fmla="*/ 9 h 355"/>
                <a:gd name="T98" fmla="*/ 151 w 359"/>
                <a:gd name="T99" fmla="*/ 22 h 355"/>
                <a:gd name="T100" fmla="*/ 170 w 359"/>
                <a:gd name="T101" fmla="*/ 0 h 355"/>
                <a:gd name="T102" fmla="*/ 193 w 359"/>
                <a:gd name="T103" fmla="*/ 20 h 355"/>
                <a:gd name="T104" fmla="*/ 82 w 359"/>
                <a:gd name="T105" fmla="*/ 280 h 355"/>
                <a:gd name="T106" fmla="*/ 322 w 359"/>
                <a:gd name="T107" fmla="*/ 178 h 355"/>
                <a:gd name="T108" fmla="*/ 38 w 359"/>
                <a:gd name="T109" fmla="*/ 178 h 355"/>
                <a:gd name="T110" fmla="*/ 267 w 359"/>
                <a:gd name="T111" fmla="*/ 290 h 355"/>
                <a:gd name="T112" fmla="*/ 180 w 359"/>
                <a:gd name="T113" fmla="*/ 32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9" h="355">
                  <a:moveTo>
                    <a:pt x="212" y="23"/>
                  </a:moveTo>
                  <a:cubicBezTo>
                    <a:pt x="217" y="4"/>
                    <a:pt x="217" y="4"/>
                    <a:pt x="217" y="4"/>
                  </a:cubicBezTo>
                  <a:cubicBezTo>
                    <a:pt x="239" y="11"/>
                    <a:pt x="239" y="11"/>
                    <a:pt x="239" y="11"/>
                  </a:cubicBezTo>
                  <a:cubicBezTo>
                    <a:pt x="234" y="29"/>
                    <a:pt x="234" y="29"/>
                    <a:pt x="234" y="29"/>
                  </a:cubicBezTo>
                  <a:cubicBezTo>
                    <a:pt x="239" y="31"/>
                    <a:pt x="245" y="33"/>
                    <a:pt x="250" y="36"/>
                  </a:cubicBezTo>
                  <a:cubicBezTo>
                    <a:pt x="260" y="19"/>
                    <a:pt x="260" y="19"/>
                    <a:pt x="260" y="19"/>
                  </a:cubicBezTo>
                  <a:cubicBezTo>
                    <a:pt x="280" y="31"/>
                    <a:pt x="280" y="31"/>
                    <a:pt x="280" y="31"/>
                  </a:cubicBezTo>
                  <a:cubicBezTo>
                    <a:pt x="270" y="48"/>
                    <a:pt x="270" y="48"/>
                    <a:pt x="270" y="48"/>
                  </a:cubicBezTo>
                  <a:cubicBezTo>
                    <a:pt x="275" y="51"/>
                    <a:pt x="280" y="55"/>
                    <a:pt x="285" y="59"/>
                  </a:cubicBezTo>
                  <a:cubicBezTo>
                    <a:pt x="299" y="46"/>
                    <a:pt x="299" y="46"/>
                    <a:pt x="299" y="46"/>
                  </a:cubicBezTo>
                  <a:cubicBezTo>
                    <a:pt x="315" y="62"/>
                    <a:pt x="315" y="62"/>
                    <a:pt x="315" y="62"/>
                  </a:cubicBezTo>
                  <a:cubicBezTo>
                    <a:pt x="301" y="76"/>
                    <a:pt x="301" y="76"/>
                    <a:pt x="301" y="76"/>
                  </a:cubicBezTo>
                  <a:cubicBezTo>
                    <a:pt x="305" y="81"/>
                    <a:pt x="309" y="86"/>
                    <a:pt x="312" y="91"/>
                  </a:cubicBezTo>
                  <a:cubicBezTo>
                    <a:pt x="330" y="81"/>
                    <a:pt x="330" y="81"/>
                    <a:pt x="330" y="81"/>
                  </a:cubicBezTo>
                  <a:cubicBezTo>
                    <a:pt x="341" y="100"/>
                    <a:pt x="341" y="100"/>
                    <a:pt x="341" y="100"/>
                  </a:cubicBezTo>
                  <a:cubicBezTo>
                    <a:pt x="324" y="110"/>
                    <a:pt x="324" y="110"/>
                    <a:pt x="324" y="110"/>
                  </a:cubicBezTo>
                  <a:cubicBezTo>
                    <a:pt x="326" y="116"/>
                    <a:pt x="329" y="122"/>
                    <a:pt x="331" y="128"/>
                  </a:cubicBezTo>
                  <a:cubicBezTo>
                    <a:pt x="350" y="123"/>
                    <a:pt x="350" y="123"/>
                    <a:pt x="350" y="123"/>
                  </a:cubicBezTo>
                  <a:cubicBezTo>
                    <a:pt x="356" y="145"/>
                    <a:pt x="356" y="145"/>
                    <a:pt x="356" y="145"/>
                  </a:cubicBezTo>
                  <a:cubicBezTo>
                    <a:pt x="337" y="150"/>
                    <a:pt x="337" y="150"/>
                    <a:pt x="337" y="150"/>
                  </a:cubicBezTo>
                  <a:cubicBezTo>
                    <a:pt x="338" y="157"/>
                    <a:pt x="339" y="164"/>
                    <a:pt x="339" y="171"/>
                  </a:cubicBezTo>
                  <a:cubicBezTo>
                    <a:pt x="359" y="172"/>
                    <a:pt x="359" y="172"/>
                    <a:pt x="359" y="172"/>
                  </a:cubicBezTo>
                  <a:cubicBezTo>
                    <a:pt x="358" y="194"/>
                    <a:pt x="358" y="194"/>
                    <a:pt x="358" y="194"/>
                  </a:cubicBezTo>
                  <a:cubicBezTo>
                    <a:pt x="338" y="194"/>
                    <a:pt x="338" y="194"/>
                    <a:pt x="338" y="194"/>
                  </a:cubicBezTo>
                  <a:cubicBezTo>
                    <a:pt x="338" y="195"/>
                    <a:pt x="338" y="196"/>
                    <a:pt x="338" y="198"/>
                  </a:cubicBezTo>
                  <a:cubicBezTo>
                    <a:pt x="337" y="203"/>
                    <a:pt x="336" y="208"/>
                    <a:pt x="335" y="213"/>
                  </a:cubicBezTo>
                  <a:cubicBezTo>
                    <a:pt x="354" y="218"/>
                    <a:pt x="354" y="218"/>
                    <a:pt x="354" y="218"/>
                  </a:cubicBezTo>
                  <a:cubicBezTo>
                    <a:pt x="348" y="240"/>
                    <a:pt x="348" y="240"/>
                    <a:pt x="348" y="240"/>
                  </a:cubicBezTo>
                  <a:cubicBezTo>
                    <a:pt x="329" y="234"/>
                    <a:pt x="329" y="234"/>
                    <a:pt x="329" y="234"/>
                  </a:cubicBezTo>
                  <a:cubicBezTo>
                    <a:pt x="326" y="240"/>
                    <a:pt x="324" y="246"/>
                    <a:pt x="321" y="251"/>
                  </a:cubicBezTo>
                  <a:cubicBezTo>
                    <a:pt x="338" y="261"/>
                    <a:pt x="338" y="261"/>
                    <a:pt x="338" y="261"/>
                  </a:cubicBezTo>
                  <a:cubicBezTo>
                    <a:pt x="326" y="281"/>
                    <a:pt x="326" y="281"/>
                    <a:pt x="326" y="281"/>
                  </a:cubicBezTo>
                  <a:cubicBezTo>
                    <a:pt x="309" y="271"/>
                    <a:pt x="309" y="271"/>
                    <a:pt x="309" y="271"/>
                  </a:cubicBezTo>
                  <a:cubicBezTo>
                    <a:pt x="305" y="276"/>
                    <a:pt x="301" y="281"/>
                    <a:pt x="296" y="285"/>
                  </a:cubicBezTo>
                  <a:cubicBezTo>
                    <a:pt x="310" y="299"/>
                    <a:pt x="310" y="299"/>
                    <a:pt x="310" y="299"/>
                  </a:cubicBezTo>
                  <a:cubicBezTo>
                    <a:pt x="293" y="315"/>
                    <a:pt x="293" y="315"/>
                    <a:pt x="293" y="315"/>
                  </a:cubicBezTo>
                  <a:cubicBezTo>
                    <a:pt x="280" y="301"/>
                    <a:pt x="280" y="301"/>
                    <a:pt x="280" y="301"/>
                  </a:cubicBezTo>
                  <a:cubicBezTo>
                    <a:pt x="277" y="303"/>
                    <a:pt x="274" y="305"/>
                    <a:pt x="271" y="307"/>
                  </a:cubicBezTo>
                  <a:cubicBezTo>
                    <a:pt x="281" y="325"/>
                    <a:pt x="281" y="325"/>
                    <a:pt x="281" y="325"/>
                  </a:cubicBezTo>
                  <a:cubicBezTo>
                    <a:pt x="261" y="337"/>
                    <a:pt x="261" y="337"/>
                    <a:pt x="261" y="337"/>
                  </a:cubicBezTo>
                  <a:cubicBezTo>
                    <a:pt x="251" y="319"/>
                    <a:pt x="251" y="319"/>
                    <a:pt x="251" y="319"/>
                  </a:cubicBezTo>
                  <a:cubicBezTo>
                    <a:pt x="246" y="322"/>
                    <a:pt x="240" y="325"/>
                    <a:pt x="234" y="327"/>
                  </a:cubicBezTo>
                  <a:cubicBezTo>
                    <a:pt x="239" y="346"/>
                    <a:pt x="239" y="346"/>
                    <a:pt x="239" y="346"/>
                  </a:cubicBezTo>
                  <a:cubicBezTo>
                    <a:pt x="217" y="352"/>
                    <a:pt x="217" y="352"/>
                    <a:pt x="217" y="352"/>
                  </a:cubicBezTo>
                  <a:cubicBezTo>
                    <a:pt x="212" y="333"/>
                    <a:pt x="212" y="333"/>
                    <a:pt x="212" y="333"/>
                  </a:cubicBezTo>
                  <a:cubicBezTo>
                    <a:pt x="205" y="334"/>
                    <a:pt x="199" y="335"/>
                    <a:pt x="193" y="336"/>
                  </a:cubicBezTo>
                  <a:cubicBezTo>
                    <a:pt x="193" y="355"/>
                    <a:pt x="193" y="355"/>
                    <a:pt x="193" y="355"/>
                  </a:cubicBezTo>
                  <a:cubicBezTo>
                    <a:pt x="170" y="355"/>
                    <a:pt x="170" y="355"/>
                    <a:pt x="170" y="355"/>
                  </a:cubicBezTo>
                  <a:cubicBezTo>
                    <a:pt x="170" y="336"/>
                    <a:pt x="170" y="336"/>
                    <a:pt x="170" y="336"/>
                  </a:cubicBezTo>
                  <a:cubicBezTo>
                    <a:pt x="163" y="336"/>
                    <a:pt x="157" y="335"/>
                    <a:pt x="151" y="334"/>
                  </a:cubicBezTo>
                  <a:cubicBezTo>
                    <a:pt x="146" y="353"/>
                    <a:pt x="146" y="353"/>
                    <a:pt x="146" y="353"/>
                  </a:cubicBezTo>
                  <a:cubicBezTo>
                    <a:pt x="123" y="347"/>
                    <a:pt x="123" y="347"/>
                    <a:pt x="123" y="347"/>
                  </a:cubicBezTo>
                  <a:cubicBezTo>
                    <a:pt x="129" y="328"/>
                    <a:pt x="129" y="328"/>
                    <a:pt x="129" y="328"/>
                  </a:cubicBezTo>
                  <a:cubicBezTo>
                    <a:pt x="122" y="325"/>
                    <a:pt x="115" y="322"/>
                    <a:pt x="109" y="319"/>
                  </a:cubicBezTo>
                  <a:cubicBezTo>
                    <a:pt x="98" y="337"/>
                    <a:pt x="98" y="337"/>
                    <a:pt x="98" y="337"/>
                  </a:cubicBezTo>
                  <a:cubicBezTo>
                    <a:pt x="78" y="325"/>
                    <a:pt x="78" y="325"/>
                    <a:pt x="78" y="325"/>
                  </a:cubicBezTo>
                  <a:cubicBezTo>
                    <a:pt x="89" y="307"/>
                    <a:pt x="89" y="307"/>
                    <a:pt x="89" y="307"/>
                  </a:cubicBezTo>
                  <a:cubicBezTo>
                    <a:pt x="87" y="306"/>
                    <a:pt x="85" y="305"/>
                    <a:pt x="83" y="303"/>
                  </a:cubicBezTo>
                  <a:cubicBezTo>
                    <a:pt x="80" y="301"/>
                    <a:pt x="77" y="298"/>
                    <a:pt x="74" y="296"/>
                  </a:cubicBezTo>
                  <a:cubicBezTo>
                    <a:pt x="59" y="310"/>
                    <a:pt x="59" y="310"/>
                    <a:pt x="59" y="310"/>
                  </a:cubicBezTo>
                  <a:cubicBezTo>
                    <a:pt x="43" y="294"/>
                    <a:pt x="43" y="294"/>
                    <a:pt x="43" y="294"/>
                  </a:cubicBezTo>
                  <a:cubicBezTo>
                    <a:pt x="58" y="280"/>
                    <a:pt x="58" y="280"/>
                    <a:pt x="58" y="280"/>
                  </a:cubicBezTo>
                  <a:cubicBezTo>
                    <a:pt x="54" y="275"/>
                    <a:pt x="50" y="270"/>
                    <a:pt x="46" y="265"/>
                  </a:cubicBezTo>
                  <a:cubicBezTo>
                    <a:pt x="29" y="274"/>
                    <a:pt x="29" y="274"/>
                    <a:pt x="29" y="274"/>
                  </a:cubicBezTo>
                  <a:cubicBezTo>
                    <a:pt x="18" y="255"/>
                    <a:pt x="18" y="255"/>
                    <a:pt x="18" y="255"/>
                  </a:cubicBezTo>
                  <a:cubicBezTo>
                    <a:pt x="35" y="245"/>
                    <a:pt x="35" y="245"/>
                    <a:pt x="35" y="245"/>
                  </a:cubicBezTo>
                  <a:cubicBezTo>
                    <a:pt x="32" y="239"/>
                    <a:pt x="30" y="234"/>
                    <a:pt x="28" y="228"/>
                  </a:cubicBezTo>
                  <a:cubicBezTo>
                    <a:pt x="9" y="232"/>
                    <a:pt x="9" y="232"/>
                    <a:pt x="9" y="232"/>
                  </a:cubicBezTo>
                  <a:cubicBezTo>
                    <a:pt x="8" y="231"/>
                    <a:pt x="8" y="231"/>
                    <a:pt x="8" y="230"/>
                  </a:cubicBezTo>
                  <a:cubicBezTo>
                    <a:pt x="3" y="211"/>
                    <a:pt x="3" y="211"/>
                    <a:pt x="3" y="211"/>
                  </a:cubicBezTo>
                  <a:cubicBezTo>
                    <a:pt x="3" y="211"/>
                    <a:pt x="3" y="211"/>
                    <a:pt x="3" y="210"/>
                  </a:cubicBezTo>
                  <a:cubicBezTo>
                    <a:pt x="22" y="206"/>
                    <a:pt x="22" y="206"/>
                    <a:pt x="22" y="206"/>
                  </a:cubicBezTo>
                  <a:cubicBezTo>
                    <a:pt x="22" y="205"/>
                    <a:pt x="22" y="204"/>
                    <a:pt x="22" y="204"/>
                  </a:cubicBezTo>
                  <a:cubicBezTo>
                    <a:pt x="21" y="200"/>
                    <a:pt x="21" y="195"/>
                    <a:pt x="20" y="191"/>
                  </a:cubicBezTo>
                  <a:cubicBezTo>
                    <a:pt x="1" y="191"/>
                    <a:pt x="1" y="191"/>
                    <a:pt x="1" y="191"/>
                  </a:cubicBezTo>
                  <a:cubicBezTo>
                    <a:pt x="0" y="186"/>
                    <a:pt x="0" y="182"/>
                    <a:pt x="0" y="178"/>
                  </a:cubicBezTo>
                  <a:cubicBezTo>
                    <a:pt x="0" y="175"/>
                    <a:pt x="0" y="171"/>
                    <a:pt x="1" y="168"/>
                  </a:cubicBezTo>
                  <a:cubicBezTo>
                    <a:pt x="20" y="168"/>
                    <a:pt x="20" y="168"/>
                    <a:pt x="20" y="168"/>
                  </a:cubicBezTo>
                  <a:cubicBezTo>
                    <a:pt x="21" y="162"/>
                    <a:pt x="21" y="156"/>
                    <a:pt x="22" y="150"/>
                  </a:cubicBezTo>
                  <a:cubicBezTo>
                    <a:pt x="3" y="145"/>
                    <a:pt x="3" y="145"/>
                    <a:pt x="3" y="145"/>
                  </a:cubicBezTo>
                  <a:cubicBezTo>
                    <a:pt x="5" y="137"/>
                    <a:pt x="7" y="130"/>
                    <a:pt x="9" y="123"/>
                  </a:cubicBezTo>
                  <a:cubicBezTo>
                    <a:pt x="28" y="128"/>
                    <a:pt x="28" y="128"/>
                    <a:pt x="28" y="128"/>
                  </a:cubicBezTo>
                  <a:cubicBezTo>
                    <a:pt x="30" y="122"/>
                    <a:pt x="32" y="116"/>
                    <a:pt x="35" y="110"/>
                  </a:cubicBezTo>
                  <a:cubicBezTo>
                    <a:pt x="18" y="101"/>
                    <a:pt x="18" y="101"/>
                    <a:pt x="18" y="101"/>
                  </a:cubicBezTo>
                  <a:cubicBezTo>
                    <a:pt x="21" y="94"/>
                    <a:pt x="25" y="87"/>
                    <a:pt x="29" y="81"/>
                  </a:cubicBezTo>
                  <a:cubicBezTo>
                    <a:pt x="46" y="91"/>
                    <a:pt x="46" y="91"/>
                    <a:pt x="46" y="91"/>
                  </a:cubicBezTo>
                  <a:cubicBezTo>
                    <a:pt x="50" y="85"/>
                    <a:pt x="54" y="81"/>
                    <a:pt x="58" y="76"/>
                  </a:cubicBezTo>
                  <a:cubicBezTo>
                    <a:pt x="43" y="61"/>
                    <a:pt x="43" y="61"/>
                    <a:pt x="43" y="61"/>
                  </a:cubicBezTo>
                  <a:cubicBezTo>
                    <a:pt x="44" y="60"/>
                    <a:pt x="45" y="60"/>
                    <a:pt x="46" y="59"/>
                  </a:cubicBezTo>
                  <a:cubicBezTo>
                    <a:pt x="59" y="45"/>
                    <a:pt x="59" y="45"/>
                    <a:pt x="59" y="45"/>
                  </a:cubicBezTo>
                  <a:cubicBezTo>
                    <a:pt x="74" y="60"/>
                    <a:pt x="74" y="60"/>
                    <a:pt x="74" y="60"/>
                  </a:cubicBezTo>
                  <a:cubicBezTo>
                    <a:pt x="78" y="56"/>
                    <a:pt x="82" y="53"/>
                    <a:pt x="86" y="51"/>
                  </a:cubicBezTo>
                  <a:cubicBezTo>
                    <a:pt x="87" y="49"/>
                    <a:pt x="89" y="48"/>
                    <a:pt x="91" y="47"/>
                  </a:cubicBezTo>
                  <a:cubicBezTo>
                    <a:pt x="81" y="28"/>
                    <a:pt x="81" y="28"/>
                    <a:pt x="81" y="28"/>
                  </a:cubicBezTo>
                  <a:cubicBezTo>
                    <a:pt x="101" y="18"/>
                    <a:pt x="101" y="18"/>
                    <a:pt x="101" y="18"/>
                  </a:cubicBezTo>
                  <a:cubicBezTo>
                    <a:pt x="111" y="35"/>
                    <a:pt x="111" y="35"/>
                    <a:pt x="111" y="35"/>
                  </a:cubicBezTo>
                  <a:cubicBezTo>
                    <a:pt x="117" y="33"/>
                    <a:pt x="122" y="30"/>
                    <a:pt x="128" y="28"/>
                  </a:cubicBezTo>
                  <a:cubicBezTo>
                    <a:pt x="124" y="9"/>
                    <a:pt x="124" y="9"/>
                    <a:pt x="124" y="9"/>
                  </a:cubicBezTo>
                  <a:cubicBezTo>
                    <a:pt x="146" y="3"/>
                    <a:pt x="146" y="3"/>
                    <a:pt x="146" y="3"/>
                  </a:cubicBezTo>
                  <a:cubicBezTo>
                    <a:pt x="151" y="22"/>
                    <a:pt x="151" y="22"/>
                    <a:pt x="151" y="22"/>
                  </a:cubicBezTo>
                  <a:cubicBezTo>
                    <a:pt x="157" y="21"/>
                    <a:pt x="163" y="20"/>
                    <a:pt x="170" y="20"/>
                  </a:cubicBezTo>
                  <a:cubicBezTo>
                    <a:pt x="170" y="0"/>
                    <a:pt x="170" y="0"/>
                    <a:pt x="170" y="0"/>
                  </a:cubicBezTo>
                  <a:cubicBezTo>
                    <a:pt x="193" y="1"/>
                    <a:pt x="193" y="1"/>
                    <a:pt x="193" y="1"/>
                  </a:cubicBezTo>
                  <a:cubicBezTo>
                    <a:pt x="193" y="20"/>
                    <a:pt x="193" y="20"/>
                    <a:pt x="193" y="20"/>
                  </a:cubicBezTo>
                  <a:cubicBezTo>
                    <a:pt x="199" y="20"/>
                    <a:pt x="205" y="21"/>
                    <a:pt x="212" y="23"/>
                  </a:cubicBezTo>
                  <a:close/>
                  <a:moveTo>
                    <a:pt x="82" y="280"/>
                  </a:moveTo>
                  <a:cubicBezTo>
                    <a:pt x="278" y="280"/>
                    <a:pt x="278" y="280"/>
                    <a:pt x="278" y="280"/>
                  </a:cubicBezTo>
                  <a:cubicBezTo>
                    <a:pt x="305" y="254"/>
                    <a:pt x="322" y="218"/>
                    <a:pt x="322" y="178"/>
                  </a:cubicBezTo>
                  <a:cubicBezTo>
                    <a:pt x="322" y="100"/>
                    <a:pt x="258" y="36"/>
                    <a:pt x="180" y="36"/>
                  </a:cubicBezTo>
                  <a:cubicBezTo>
                    <a:pt x="102" y="36"/>
                    <a:pt x="38" y="100"/>
                    <a:pt x="38" y="178"/>
                  </a:cubicBezTo>
                  <a:cubicBezTo>
                    <a:pt x="38" y="218"/>
                    <a:pt x="55" y="254"/>
                    <a:pt x="82" y="280"/>
                  </a:cubicBezTo>
                  <a:close/>
                  <a:moveTo>
                    <a:pt x="267" y="290"/>
                  </a:moveTo>
                  <a:cubicBezTo>
                    <a:pt x="92" y="290"/>
                    <a:pt x="92" y="290"/>
                    <a:pt x="92" y="290"/>
                  </a:cubicBezTo>
                  <a:cubicBezTo>
                    <a:pt x="117" y="309"/>
                    <a:pt x="147" y="320"/>
                    <a:pt x="180" y="320"/>
                  </a:cubicBezTo>
                  <a:cubicBezTo>
                    <a:pt x="213" y="320"/>
                    <a:pt x="243" y="309"/>
                    <a:pt x="267"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š1iḓé">
              <a:extLst>
                <a:ext uri="{FF2B5EF4-FFF2-40B4-BE49-F238E27FC236}">
                  <a16:creationId xmlns:a16="http://schemas.microsoft.com/office/drawing/2014/main" id="{370408CA-AAED-460B-BA48-C58817BFAD46}"/>
                </a:ext>
              </a:extLst>
            </p:cNvPr>
            <p:cNvSpPr/>
            <p:nvPr/>
          </p:nvSpPr>
          <p:spPr bwMode="auto">
            <a:xfrm>
              <a:off x="3635375" y="3617913"/>
              <a:ext cx="3556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işľiḑè">
              <a:extLst>
                <a:ext uri="{FF2B5EF4-FFF2-40B4-BE49-F238E27FC236}">
                  <a16:creationId xmlns:a16="http://schemas.microsoft.com/office/drawing/2014/main" id="{E5D8A0AE-BA94-4669-9F45-1B2FA2882B93}"/>
                </a:ext>
              </a:extLst>
            </p:cNvPr>
            <p:cNvSpPr/>
            <p:nvPr/>
          </p:nvSpPr>
          <p:spPr bwMode="auto">
            <a:xfrm>
              <a:off x="3576638" y="3654426"/>
              <a:ext cx="474663" cy="101600"/>
            </a:xfrm>
            <a:custGeom>
              <a:avLst/>
              <a:gdLst>
                <a:gd name="T0" fmla="*/ 0 w 144"/>
                <a:gd name="T1" fmla="*/ 0 h 31"/>
                <a:gd name="T2" fmla="*/ 144 w 144"/>
                <a:gd name="T3" fmla="*/ 0 h 31"/>
                <a:gd name="T4" fmla="*/ 144 w 144"/>
                <a:gd name="T5" fmla="*/ 31 h 31"/>
                <a:gd name="T6" fmla="*/ 0 w 144"/>
                <a:gd name="T7" fmla="*/ 31 h 31"/>
                <a:gd name="T8" fmla="*/ 0 w 144"/>
                <a:gd name="T9" fmla="*/ 0 h 31"/>
                <a:gd name="T10" fmla="*/ 41 w 144"/>
                <a:gd name="T11" fmla="*/ 5 h 31"/>
                <a:gd name="T12" fmla="*/ 36 w 144"/>
                <a:gd name="T13" fmla="*/ 5 h 31"/>
                <a:gd name="T14" fmla="*/ 30 w 144"/>
                <a:gd name="T15" fmla="*/ 10 h 31"/>
                <a:gd name="T16" fmla="*/ 30 w 144"/>
                <a:gd name="T17" fmla="*/ 15 h 31"/>
                <a:gd name="T18" fmla="*/ 35 w 144"/>
                <a:gd name="T19" fmla="*/ 15 h 31"/>
                <a:gd name="T20" fmla="*/ 35 w 144"/>
                <a:gd name="T21" fmla="*/ 28 h 31"/>
                <a:gd name="T22" fmla="*/ 41 w 144"/>
                <a:gd name="T23" fmla="*/ 28 h 31"/>
                <a:gd name="T24" fmla="*/ 41 w 144"/>
                <a:gd name="T25" fmla="*/ 5 h 31"/>
                <a:gd name="T26" fmla="*/ 61 w 144"/>
                <a:gd name="T27" fmla="*/ 23 h 31"/>
                <a:gd name="T28" fmla="*/ 64 w 144"/>
                <a:gd name="T29" fmla="*/ 21 h 31"/>
                <a:gd name="T30" fmla="*/ 61 w 144"/>
                <a:gd name="T31" fmla="*/ 18 h 31"/>
                <a:gd name="T32" fmla="*/ 58 w 144"/>
                <a:gd name="T33" fmla="*/ 21 h 31"/>
                <a:gd name="T34" fmla="*/ 61 w 144"/>
                <a:gd name="T35" fmla="*/ 23 h 31"/>
                <a:gd name="T36" fmla="*/ 61 w 144"/>
                <a:gd name="T37" fmla="*/ 14 h 31"/>
                <a:gd name="T38" fmla="*/ 63 w 144"/>
                <a:gd name="T39" fmla="*/ 12 h 31"/>
                <a:gd name="T40" fmla="*/ 61 w 144"/>
                <a:gd name="T41" fmla="*/ 9 h 31"/>
                <a:gd name="T42" fmla="*/ 58 w 144"/>
                <a:gd name="T43" fmla="*/ 12 h 31"/>
                <a:gd name="T44" fmla="*/ 61 w 144"/>
                <a:gd name="T45" fmla="*/ 14 h 31"/>
                <a:gd name="T46" fmla="*/ 55 w 144"/>
                <a:gd name="T47" fmla="*/ 16 h 31"/>
                <a:gd name="T48" fmla="*/ 51 w 144"/>
                <a:gd name="T49" fmla="*/ 21 h 31"/>
                <a:gd name="T50" fmla="*/ 61 w 144"/>
                <a:gd name="T51" fmla="*/ 28 h 31"/>
                <a:gd name="T52" fmla="*/ 70 w 144"/>
                <a:gd name="T53" fmla="*/ 21 h 31"/>
                <a:gd name="T54" fmla="*/ 67 w 144"/>
                <a:gd name="T55" fmla="*/ 16 h 31"/>
                <a:gd name="T56" fmla="*/ 70 w 144"/>
                <a:gd name="T57" fmla="*/ 11 h 31"/>
                <a:gd name="T58" fmla="*/ 61 w 144"/>
                <a:gd name="T59" fmla="*/ 5 h 31"/>
                <a:gd name="T60" fmla="*/ 52 w 144"/>
                <a:gd name="T61" fmla="*/ 11 h 31"/>
                <a:gd name="T62" fmla="*/ 55 w 144"/>
                <a:gd name="T63" fmla="*/ 16 h 31"/>
                <a:gd name="T64" fmla="*/ 84 w 144"/>
                <a:gd name="T65" fmla="*/ 16 h 31"/>
                <a:gd name="T66" fmla="*/ 87 w 144"/>
                <a:gd name="T67" fmla="*/ 13 h 31"/>
                <a:gd name="T68" fmla="*/ 84 w 144"/>
                <a:gd name="T69" fmla="*/ 10 h 31"/>
                <a:gd name="T70" fmla="*/ 81 w 144"/>
                <a:gd name="T71" fmla="*/ 13 h 31"/>
                <a:gd name="T72" fmla="*/ 84 w 144"/>
                <a:gd name="T73" fmla="*/ 16 h 31"/>
                <a:gd name="T74" fmla="*/ 75 w 144"/>
                <a:gd name="T75" fmla="*/ 22 h 31"/>
                <a:gd name="T76" fmla="*/ 84 w 144"/>
                <a:gd name="T77" fmla="*/ 28 h 31"/>
                <a:gd name="T78" fmla="*/ 94 w 144"/>
                <a:gd name="T79" fmla="*/ 17 h 31"/>
                <a:gd name="T80" fmla="*/ 83 w 144"/>
                <a:gd name="T81" fmla="*/ 5 h 31"/>
                <a:gd name="T82" fmla="*/ 74 w 144"/>
                <a:gd name="T83" fmla="*/ 13 h 31"/>
                <a:gd name="T84" fmla="*/ 82 w 144"/>
                <a:gd name="T85" fmla="*/ 20 h 31"/>
                <a:gd name="T86" fmla="*/ 87 w 144"/>
                <a:gd name="T87" fmla="*/ 19 h 31"/>
                <a:gd name="T88" fmla="*/ 84 w 144"/>
                <a:gd name="T89" fmla="*/ 24 h 31"/>
                <a:gd name="T90" fmla="*/ 81 w 144"/>
                <a:gd name="T91" fmla="*/ 22 h 31"/>
                <a:gd name="T92" fmla="*/ 75 w 144"/>
                <a:gd name="T93" fmla="*/ 22 h 31"/>
                <a:gd name="T94" fmla="*/ 108 w 144"/>
                <a:gd name="T95" fmla="*/ 17 h 31"/>
                <a:gd name="T96" fmla="*/ 105 w 144"/>
                <a:gd name="T97" fmla="*/ 21 h 31"/>
                <a:gd name="T98" fmla="*/ 108 w 144"/>
                <a:gd name="T99" fmla="*/ 24 h 31"/>
                <a:gd name="T100" fmla="*/ 111 w 144"/>
                <a:gd name="T101" fmla="*/ 20 h 31"/>
                <a:gd name="T102" fmla="*/ 108 w 144"/>
                <a:gd name="T103" fmla="*/ 17 h 31"/>
                <a:gd name="T104" fmla="*/ 117 w 144"/>
                <a:gd name="T105" fmla="*/ 11 h 31"/>
                <a:gd name="T106" fmla="*/ 108 w 144"/>
                <a:gd name="T107" fmla="*/ 5 h 31"/>
                <a:gd name="T108" fmla="*/ 98 w 144"/>
                <a:gd name="T109" fmla="*/ 17 h 31"/>
                <a:gd name="T110" fmla="*/ 109 w 144"/>
                <a:gd name="T111" fmla="*/ 28 h 31"/>
                <a:gd name="T112" fmla="*/ 118 w 144"/>
                <a:gd name="T113" fmla="*/ 20 h 31"/>
                <a:gd name="T114" fmla="*/ 110 w 144"/>
                <a:gd name="T115" fmla="*/ 13 h 31"/>
                <a:gd name="T116" fmla="*/ 105 w 144"/>
                <a:gd name="T117" fmla="*/ 15 h 31"/>
                <a:gd name="T118" fmla="*/ 108 w 144"/>
                <a:gd name="T119" fmla="*/ 9 h 31"/>
                <a:gd name="T120" fmla="*/ 111 w 144"/>
                <a:gd name="T121" fmla="*/ 11 h 31"/>
                <a:gd name="T122" fmla="*/ 117 w 144"/>
                <a:gd name="T12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31">
                  <a:moveTo>
                    <a:pt x="0" y="0"/>
                  </a:moveTo>
                  <a:cubicBezTo>
                    <a:pt x="144" y="0"/>
                    <a:pt x="144" y="0"/>
                    <a:pt x="144" y="0"/>
                  </a:cubicBezTo>
                  <a:cubicBezTo>
                    <a:pt x="144" y="31"/>
                    <a:pt x="144" y="31"/>
                    <a:pt x="144" y="31"/>
                  </a:cubicBezTo>
                  <a:cubicBezTo>
                    <a:pt x="0" y="31"/>
                    <a:pt x="0" y="31"/>
                    <a:pt x="0" y="31"/>
                  </a:cubicBezTo>
                  <a:cubicBezTo>
                    <a:pt x="0" y="0"/>
                    <a:pt x="0" y="0"/>
                    <a:pt x="0" y="0"/>
                  </a:cubicBezTo>
                  <a:close/>
                  <a:moveTo>
                    <a:pt x="41" y="5"/>
                  </a:moveTo>
                  <a:cubicBezTo>
                    <a:pt x="36" y="5"/>
                    <a:pt x="36" y="5"/>
                    <a:pt x="36" y="5"/>
                  </a:cubicBezTo>
                  <a:cubicBezTo>
                    <a:pt x="36" y="8"/>
                    <a:pt x="33" y="10"/>
                    <a:pt x="30" y="10"/>
                  </a:cubicBezTo>
                  <a:cubicBezTo>
                    <a:pt x="30" y="15"/>
                    <a:pt x="30" y="15"/>
                    <a:pt x="30" y="15"/>
                  </a:cubicBezTo>
                  <a:cubicBezTo>
                    <a:pt x="35" y="15"/>
                    <a:pt x="35" y="15"/>
                    <a:pt x="35" y="15"/>
                  </a:cubicBezTo>
                  <a:cubicBezTo>
                    <a:pt x="35" y="28"/>
                    <a:pt x="35" y="28"/>
                    <a:pt x="35" y="28"/>
                  </a:cubicBezTo>
                  <a:cubicBezTo>
                    <a:pt x="41" y="28"/>
                    <a:pt x="41" y="28"/>
                    <a:pt x="41" y="28"/>
                  </a:cubicBezTo>
                  <a:cubicBezTo>
                    <a:pt x="41" y="5"/>
                    <a:pt x="41" y="5"/>
                    <a:pt x="41" y="5"/>
                  </a:cubicBezTo>
                  <a:close/>
                  <a:moveTo>
                    <a:pt x="61" y="23"/>
                  </a:moveTo>
                  <a:cubicBezTo>
                    <a:pt x="63" y="23"/>
                    <a:pt x="64" y="22"/>
                    <a:pt x="64" y="21"/>
                  </a:cubicBezTo>
                  <a:cubicBezTo>
                    <a:pt x="64" y="19"/>
                    <a:pt x="63" y="18"/>
                    <a:pt x="61" y="18"/>
                  </a:cubicBezTo>
                  <a:cubicBezTo>
                    <a:pt x="59" y="18"/>
                    <a:pt x="58" y="19"/>
                    <a:pt x="58" y="21"/>
                  </a:cubicBezTo>
                  <a:cubicBezTo>
                    <a:pt x="58" y="23"/>
                    <a:pt x="59" y="24"/>
                    <a:pt x="61" y="23"/>
                  </a:cubicBezTo>
                  <a:close/>
                  <a:moveTo>
                    <a:pt x="61" y="14"/>
                  </a:moveTo>
                  <a:cubicBezTo>
                    <a:pt x="62" y="14"/>
                    <a:pt x="63" y="13"/>
                    <a:pt x="63" y="12"/>
                  </a:cubicBezTo>
                  <a:cubicBezTo>
                    <a:pt x="63" y="10"/>
                    <a:pt x="62" y="9"/>
                    <a:pt x="61" y="9"/>
                  </a:cubicBezTo>
                  <a:cubicBezTo>
                    <a:pt x="59" y="9"/>
                    <a:pt x="58" y="10"/>
                    <a:pt x="58" y="12"/>
                  </a:cubicBezTo>
                  <a:cubicBezTo>
                    <a:pt x="58" y="13"/>
                    <a:pt x="59" y="14"/>
                    <a:pt x="61" y="14"/>
                  </a:cubicBezTo>
                  <a:close/>
                  <a:moveTo>
                    <a:pt x="55" y="16"/>
                  </a:moveTo>
                  <a:cubicBezTo>
                    <a:pt x="52" y="17"/>
                    <a:pt x="51" y="19"/>
                    <a:pt x="51" y="21"/>
                  </a:cubicBezTo>
                  <a:cubicBezTo>
                    <a:pt x="51" y="26"/>
                    <a:pt x="54" y="28"/>
                    <a:pt x="61" y="28"/>
                  </a:cubicBezTo>
                  <a:cubicBezTo>
                    <a:pt x="67" y="28"/>
                    <a:pt x="70" y="26"/>
                    <a:pt x="70" y="21"/>
                  </a:cubicBezTo>
                  <a:cubicBezTo>
                    <a:pt x="70" y="19"/>
                    <a:pt x="69" y="17"/>
                    <a:pt x="67" y="16"/>
                  </a:cubicBezTo>
                  <a:cubicBezTo>
                    <a:pt x="69" y="15"/>
                    <a:pt x="70" y="14"/>
                    <a:pt x="70" y="11"/>
                  </a:cubicBezTo>
                  <a:cubicBezTo>
                    <a:pt x="69" y="7"/>
                    <a:pt x="66" y="5"/>
                    <a:pt x="61" y="5"/>
                  </a:cubicBezTo>
                  <a:cubicBezTo>
                    <a:pt x="55" y="5"/>
                    <a:pt x="52" y="7"/>
                    <a:pt x="52" y="11"/>
                  </a:cubicBezTo>
                  <a:cubicBezTo>
                    <a:pt x="51" y="13"/>
                    <a:pt x="52" y="15"/>
                    <a:pt x="55" y="16"/>
                  </a:cubicBezTo>
                  <a:close/>
                  <a:moveTo>
                    <a:pt x="84" y="16"/>
                  </a:moveTo>
                  <a:cubicBezTo>
                    <a:pt x="86" y="16"/>
                    <a:pt x="87" y="15"/>
                    <a:pt x="87" y="13"/>
                  </a:cubicBezTo>
                  <a:cubicBezTo>
                    <a:pt x="87" y="11"/>
                    <a:pt x="86" y="10"/>
                    <a:pt x="84" y="10"/>
                  </a:cubicBezTo>
                  <a:cubicBezTo>
                    <a:pt x="82" y="10"/>
                    <a:pt x="81" y="11"/>
                    <a:pt x="81" y="13"/>
                  </a:cubicBezTo>
                  <a:cubicBezTo>
                    <a:pt x="81" y="15"/>
                    <a:pt x="82" y="16"/>
                    <a:pt x="84" y="16"/>
                  </a:cubicBezTo>
                  <a:close/>
                  <a:moveTo>
                    <a:pt x="75" y="22"/>
                  </a:moveTo>
                  <a:cubicBezTo>
                    <a:pt x="76" y="26"/>
                    <a:pt x="79" y="28"/>
                    <a:pt x="84" y="28"/>
                  </a:cubicBezTo>
                  <a:cubicBezTo>
                    <a:pt x="90" y="28"/>
                    <a:pt x="94" y="24"/>
                    <a:pt x="94" y="17"/>
                  </a:cubicBezTo>
                  <a:cubicBezTo>
                    <a:pt x="94" y="9"/>
                    <a:pt x="90" y="5"/>
                    <a:pt x="83" y="5"/>
                  </a:cubicBezTo>
                  <a:cubicBezTo>
                    <a:pt x="77" y="5"/>
                    <a:pt x="74" y="8"/>
                    <a:pt x="74" y="13"/>
                  </a:cubicBezTo>
                  <a:cubicBezTo>
                    <a:pt x="75" y="18"/>
                    <a:pt x="77" y="20"/>
                    <a:pt x="82" y="20"/>
                  </a:cubicBezTo>
                  <a:cubicBezTo>
                    <a:pt x="84" y="20"/>
                    <a:pt x="86" y="20"/>
                    <a:pt x="87" y="19"/>
                  </a:cubicBezTo>
                  <a:cubicBezTo>
                    <a:pt x="87" y="22"/>
                    <a:pt x="86" y="24"/>
                    <a:pt x="84" y="24"/>
                  </a:cubicBezTo>
                  <a:cubicBezTo>
                    <a:pt x="82" y="24"/>
                    <a:pt x="81" y="23"/>
                    <a:pt x="81" y="22"/>
                  </a:cubicBezTo>
                  <a:cubicBezTo>
                    <a:pt x="75" y="22"/>
                    <a:pt x="75" y="22"/>
                    <a:pt x="75" y="22"/>
                  </a:cubicBezTo>
                  <a:close/>
                  <a:moveTo>
                    <a:pt x="108" y="17"/>
                  </a:moveTo>
                  <a:cubicBezTo>
                    <a:pt x="106" y="17"/>
                    <a:pt x="105" y="18"/>
                    <a:pt x="105" y="21"/>
                  </a:cubicBezTo>
                  <a:cubicBezTo>
                    <a:pt x="105" y="22"/>
                    <a:pt x="106" y="23"/>
                    <a:pt x="108" y="24"/>
                  </a:cubicBezTo>
                  <a:cubicBezTo>
                    <a:pt x="110" y="24"/>
                    <a:pt x="111" y="22"/>
                    <a:pt x="111" y="20"/>
                  </a:cubicBezTo>
                  <a:cubicBezTo>
                    <a:pt x="111" y="19"/>
                    <a:pt x="110" y="18"/>
                    <a:pt x="108" y="17"/>
                  </a:cubicBezTo>
                  <a:close/>
                  <a:moveTo>
                    <a:pt x="117" y="11"/>
                  </a:moveTo>
                  <a:cubicBezTo>
                    <a:pt x="116" y="7"/>
                    <a:pt x="113" y="5"/>
                    <a:pt x="108" y="5"/>
                  </a:cubicBezTo>
                  <a:cubicBezTo>
                    <a:pt x="101" y="5"/>
                    <a:pt x="98" y="9"/>
                    <a:pt x="98" y="17"/>
                  </a:cubicBezTo>
                  <a:cubicBezTo>
                    <a:pt x="98" y="24"/>
                    <a:pt x="101" y="28"/>
                    <a:pt x="109" y="28"/>
                  </a:cubicBezTo>
                  <a:cubicBezTo>
                    <a:pt x="114" y="28"/>
                    <a:pt x="117" y="25"/>
                    <a:pt x="118" y="20"/>
                  </a:cubicBezTo>
                  <a:cubicBezTo>
                    <a:pt x="117" y="16"/>
                    <a:pt x="115" y="13"/>
                    <a:pt x="110" y="13"/>
                  </a:cubicBezTo>
                  <a:cubicBezTo>
                    <a:pt x="108" y="13"/>
                    <a:pt x="106" y="14"/>
                    <a:pt x="105" y="15"/>
                  </a:cubicBezTo>
                  <a:cubicBezTo>
                    <a:pt x="105" y="11"/>
                    <a:pt x="106" y="9"/>
                    <a:pt x="108" y="9"/>
                  </a:cubicBezTo>
                  <a:cubicBezTo>
                    <a:pt x="109" y="9"/>
                    <a:pt x="110" y="10"/>
                    <a:pt x="111" y="11"/>
                  </a:cubicBezTo>
                  <a:lnTo>
                    <a:pt x="117"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ṥlîḓe">
              <a:extLst>
                <a:ext uri="{FF2B5EF4-FFF2-40B4-BE49-F238E27FC236}">
                  <a16:creationId xmlns:a16="http://schemas.microsoft.com/office/drawing/2014/main" id="{DA0AEA11-BF42-4056-9460-F9D054A136D2}"/>
                </a:ext>
              </a:extLst>
            </p:cNvPr>
            <p:cNvSpPr/>
            <p:nvPr/>
          </p:nvSpPr>
          <p:spPr bwMode="auto">
            <a:xfrm>
              <a:off x="3810000" y="3059113"/>
              <a:ext cx="42863" cy="241300"/>
            </a:xfrm>
            <a:custGeom>
              <a:avLst/>
              <a:gdLst>
                <a:gd name="T0" fmla="*/ 0 w 13"/>
                <a:gd name="T1" fmla="*/ 70 h 73"/>
                <a:gd name="T2" fmla="*/ 0 w 13"/>
                <a:gd name="T3" fmla="*/ 51 h 73"/>
                <a:gd name="T4" fmla="*/ 0 w 13"/>
                <a:gd name="T5" fmla="*/ 3 h 73"/>
                <a:gd name="T6" fmla="*/ 2 w 13"/>
                <a:gd name="T7" fmla="*/ 0 h 73"/>
                <a:gd name="T8" fmla="*/ 11 w 13"/>
                <a:gd name="T9" fmla="*/ 0 h 73"/>
                <a:gd name="T10" fmla="*/ 13 w 13"/>
                <a:gd name="T11" fmla="*/ 3 h 73"/>
                <a:gd name="T12" fmla="*/ 13 w 13"/>
                <a:gd name="T13" fmla="*/ 51 h 73"/>
                <a:gd name="T14" fmla="*/ 13 w 13"/>
                <a:gd name="T15" fmla="*/ 70 h 73"/>
                <a:gd name="T16" fmla="*/ 13 w 13"/>
                <a:gd name="T17" fmla="*/ 73 h 73"/>
                <a:gd name="T18" fmla="*/ 11 w 13"/>
                <a:gd name="T19" fmla="*/ 73 h 73"/>
                <a:gd name="T20" fmla="*/ 2 w 13"/>
                <a:gd name="T21" fmla="*/ 73 h 73"/>
                <a:gd name="T22" fmla="*/ 0 w 13"/>
                <a:gd name="T23" fmla="*/ 73 h 73"/>
                <a:gd name="T24" fmla="*/ 0 w 13"/>
                <a:gd name="T25" fmla="*/ 70 h 73"/>
                <a:gd name="T26" fmla="*/ 0 w 13"/>
                <a:gd name="T27"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73">
                  <a:moveTo>
                    <a:pt x="0" y="70"/>
                  </a:moveTo>
                  <a:cubicBezTo>
                    <a:pt x="0" y="51"/>
                    <a:pt x="0" y="51"/>
                    <a:pt x="0" y="51"/>
                  </a:cubicBezTo>
                  <a:cubicBezTo>
                    <a:pt x="0" y="3"/>
                    <a:pt x="0" y="3"/>
                    <a:pt x="0" y="3"/>
                  </a:cubicBezTo>
                  <a:cubicBezTo>
                    <a:pt x="0" y="1"/>
                    <a:pt x="1" y="0"/>
                    <a:pt x="2" y="0"/>
                  </a:cubicBezTo>
                  <a:cubicBezTo>
                    <a:pt x="11" y="0"/>
                    <a:pt x="11" y="0"/>
                    <a:pt x="11" y="0"/>
                  </a:cubicBezTo>
                  <a:cubicBezTo>
                    <a:pt x="12" y="0"/>
                    <a:pt x="13" y="1"/>
                    <a:pt x="13" y="3"/>
                  </a:cubicBezTo>
                  <a:cubicBezTo>
                    <a:pt x="13" y="51"/>
                    <a:pt x="13" y="51"/>
                    <a:pt x="13" y="51"/>
                  </a:cubicBezTo>
                  <a:cubicBezTo>
                    <a:pt x="13" y="70"/>
                    <a:pt x="13" y="70"/>
                    <a:pt x="13" y="70"/>
                  </a:cubicBezTo>
                  <a:cubicBezTo>
                    <a:pt x="13" y="73"/>
                    <a:pt x="13" y="73"/>
                    <a:pt x="13" y="73"/>
                  </a:cubicBezTo>
                  <a:cubicBezTo>
                    <a:pt x="11" y="73"/>
                    <a:pt x="11" y="73"/>
                    <a:pt x="11" y="73"/>
                  </a:cubicBezTo>
                  <a:cubicBezTo>
                    <a:pt x="2" y="73"/>
                    <a:pt x="2" y="73"/>
                    <a:pt x="2" y="73"/>
                  </a:cubicBezTo>
                  <a:cubicBezTo>
                    <a:pt x="0" y="73"/>
                    <a:pt x="0" y="73"/>
                    <a:pt x="0" y="73"/>
                  </a:cubicBezTo>
                  <a:cubicBezTo>
                    <a:pt x="0" y="70"/>
                    <a:pt x="0" y="70"/>
                    <a:pt x="0" y="70"/>
                  </a:cubicBezTo>
                  <a:cubicBezTo>
                    <a:pt x="0" y="70"/>
                    <a:pt x="0" y="70"/>
                    <a:pt x="0"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ş1îdé">
              <a:extLst>
                <a:ext uri="{FF2B5EF4-FFF2-40B4-BE49-F238E27FC236}">
                  <a16:creationId xmlns:a16="http://schemas.microsoft.com/office/drawing/2014/main" id="{4B9C14BB-F023-4EF4-9486-0EE851DFDEDD}"/>
                </a:ext>
              </a:extLst>
            </p:cNvPr>
            <p:cNvSpPr/>
            <p:nvPr/>
          </p:nvSpPr>
          <p:spPr bwMode="auto">
            <a:xfrm>
              <a:off x="3865563" y="3079751"/>
              <a:ext cx="188913" cy="239713"/>
            </a:xfrm>
            <a:custGeom>
              <a:avLst/>
              <a:gdLst>
                <a:gd name="T0" fmla="*/ 0 w 57"/>
                <a:gd name="T1" fmla="*/ 65 h 73"/>
                <a:gd name="T2" fmla="*/ 0 w 57"/>
                <a:gd name="T3" fmla="*/ 47 h 73"/>
                <a:gd name="T4" fmla="*/ 0 w 57"/>
                <a:gd name="T5" fmla="*/ 2 h 73"/>
                <a:gd name="T6" fmla="*/ 2 w 57"/>
                <a:gd name="T7" fmla="*/ 0 h 73"/>
                <a:gd name="T8" fmla="*/ 10 w 57"/>
                <a:gd name="T9" fmla="*/ 0 h 73"/>
                <a:gd name="T10" fmla="*/ 11 w 57"/>
                <a:gd name="T11" fmla="*/ 2 h 73"/>
                <a:gd name="T12" fmla="*/ 11 w 57"/>
                <a:gd name="T13" fmla="*/ 16 h 73"/>
                <a:gd name="T14" fmla="*/ 17 w 57"/>
                <a:gd name="T15" fmla="*/ 12 h 73"/>
                <a:gd name="T16" fmla="*/ 20 w 57"/>
                <a:gd name="T17" fmla="*/ 13 h 73"/>
                <a:gd name="T18" fmla="*/ 46 w 57"/>
                <a:gd name="T19" fmla="*/ 50 h 73"/>
                <a:gd name="T20" fmla="*/ 56 w 57"/>
                <a:gd name="T21" fmla="*/ 64 h 73"/>
                <a:gd name="T22" fmla="*/ 57 w 57"/>
                <a:gd name="T23" fmla="*/ 66 h 73"/>
                <a:gd name="T24" fmla="*/ 55 w 57"/>
                <a:gd name="T25" fmla="*/ 67 h 73"/>
                <a:gd name="T26" fmla="*/ 49 w 57"/>
                <a:gd name="T27" fmla="*/ 72 h 73"/>
                <a:gd name="T28" fmla="*/ 47 w 57"/>
                <a:gd name="T29" fmla="*/ 73 h 73"/>
                <a:gd name="T30" fmla="*/ 46 w 57"/>
                <a:gd name="T31" fmla="*/ 71 h 73"/>
                <a:gd name="T32" fmla="*/ 46 w 57"/>
                <a:gd name="T33" fmla="*/ 71 h 73"/>
                <a:gd name="T34" fmla="*/ 36 w 57"/>
                <a:gd name="T35" fmla="*/ 56 h 73"/>
                <a:gd name="T36" fmla="*/ 11 w 57"/>
                <a:gd name="T37" fmla="*/ 21 h 73"/>
                <a:gd name="T38" fmla="*/ 11 w 57"/>
                <a:gd name="T39" fmla="*/ 47 h 73"/>
                <a:gd name="T40" fmla="*/ 11 w 57"/>
                <a:gd name="T41" fmla="*/ 65 h 73"/>
                <a:gd name="T42" fmla="*/ 11 w 57"/>
                <a:gd name="T43" fmla="*/ 67 h 73"/>
                <a:gd name="T44" fmla="*/ 10 w 57"/>
                <a:gd name="T45" fmla="*/ 67 h 73"/>
                <a:gd name="T46" fmla="*/ 2 w 57"/>
                <a:gd name="T47" fmla="*/ 67 h 73"/>
                <a:gd name="T48" fmla="*/ 0 w 57"/>
                <a:gd name="T49" fmla="*/ 67 h 73"/>
                <a:gd name="T50" fmla="*/ 0 w 57"/>
                <a:gd name="T51" fmla="*/ 65 h 73"/>
                <a:gd name="T52" fmla="*/ 0 w 57"/>
                <a:gd name="T5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73">
                  <a:moveTo>
                    <a:pt x="0" y="65"/>
                  </a:moveTo>
                  <a:cubicBezTo>
                    <a:pt x="0" y="47"/>
                    <a:pt x="0" y="47"/>
                    <a:pt x="0" y="47"/>
                  </a:cubicBezTo>
                  <a:cubicBezTo>
                    <a:pt x="0" y="2"/>
                    <a:pt x="0" y="2"/>
                    <a:pt x="0" y="2"/>
                  </a:cubicBezTo>
                  <a:cubicBezTo>
                    <a:pt x="0" y="1"/>
                    <a:pt x="1" y="0"/>
                    <a:pt x="2" y="0"/>
                  </a:cubicBezTo>
                  <a:cubicBezTo>
                    <a:pt x="10" y="0"/>
                    <a:pt x="10" y="0"/>
                    <a:pt x="10" y="0"/>
                  </a:cubicBezTo>
                  <a:cubicBezTo>
                    <a:pt x="11" y="0"/>
                    <a:pt x="11" y="1"/>
                    <a:pt x="11" y="2"/>
                  </a:cubicBezTo>
                  <a:cubicBezTo>
                    <a:pt x="11" y="16"/>
                    <a:pt x="11" y="16"/>
                    <a:pt x="11" y="16"/>
                  </a:cubicBezTo>
                  <a:cubicBezTo>
                    <a:pt x="17" y="12"/>
                    <a:pt x="17" y="12"/>
                    <a:pt x="17" y="12"/>
                  </a:cubicBezTo>
                  <a:cubicBezTo>
                    <a:pt x="18" y="12"/>
                    <a:pt x="19" y="12"/>
                    <a:pt x="20" y="13"/>
                  </a:cubicBezTo>
                  <a:cubicBezTo>
                    <a:pt x="46" y="50"/>
                    <a:pt x="46" y="50"/>
                    <a:pt x="46" y="50"/>
                  </a:cubicBezTo>
                  <a:cubicBezTo>
                    <a:pt x="56" y="64"/>
                    <a:pt x="56" y="64"/>
                    <a:pt x="56" y="64"/>
                  </a:cubicBezTo>
                  <a:cubicBezTo>
                    <a:pt x="57" y="66"/>
                    <a:pt x="57" y="66"/>
                    <a:pt x="57" y="66"/>
                  </a:cubicBezTo>
                  <a:cubicBezTo>
                    <a:pt x="55" y="67"/>
                    <a:pt x="55" y="67"/>
                    <a:pt x="55" y="67"/>
                  </a:cubicBezTo>
                  <a:cubicBezTo>
                    <a:pt x="49" y="72"/>
                    <a:pt x="49" y="72"/>
                    <a:pt x="49" y="72"/>
                  </a:cubicBezTo>
                  <a:cubicBezTo>
                    <a:pt x="47" y="73"/>
                    <a:pt x="47" y="73"/>
                    <a:pt x="47" y="73"/>
                  </a:cubicBezTo>
                  <a:cubicBezTo>
                    <a:pt x="46" y="71"/>
                    <a:pt x="46" y="71"/>
                    <a:pt x="46" y="71"/>
                  </a:cubicBezTo>
                  <a:cubicBezTo>
                    <a:pt x="46" y="71"/>
                    <a:pt x="46" y="71"/>
                    <a:pt x="46" y="71"/>
                  </a:cubicBezTo>
                  <a:cubicBezTo>
                    <a:pt x="36" y="56"/>
                    <a:pt x="36" y="56"/>
                    <a:pt x="36" y="56"/>
                  </a:cubicBezTo>
                  <a:cubicBezTo>
                    <a:pt x="11" y="21"/>
                    <a:pt x="11" y="21"/>
                    <a:pt x="11" y="21"/>
                  </a:cubicBezTo>
                  <a:cubicBezTo>
                    <a:pt x="11" y="47"/>
                    <a:pt x="11" y="47"/>
                    <a:pt x="11" y="47"/>
                  </a:cubicBezTo>
                  <a:cubicBezTo>
                    <a:pt x="11" y="65"/>
                    <a:pt x="11" y="65"/>
                    <a:pt x="11" y="65"/>
                  </a:cubicBezTo>
                  <a:cubicBezTo>
                    <a:pt x="11" y="67"/>
                    <a:pt x="11" y="67"/>
                    <a:pt x="11" y="67"/>
                  </a:cubicBezTo>
                  <a:cubicBezTo>
                    <a:pt x="10" y="67"/>
                    <a:pt x="10" y="67"/>
                    <a:pt x="10" y="67"/>
                  </a:cubicBezTo>
                  <a:cubicBezTo>
                    <a:pt x="2" y="67"/>
                    <a:pt x="2" y="67"/>
                    <a:pt x="2" y="67"/>
                  </a:cubicBezTo>
                  <a:cubicBezTo>
                    <a:pt x="0" y="67"/>
                    <a:pt x="0" y="67"/>
                    <a:pt x="0" y="67"/>
                  </a:cubicBezTo>
                  <a:cubicBezTo>
                    <a:pt x="0" y="65"/>
                    <a:pt x="0" y="65"/>
                    <a:pt x="0" y="65"/>
                  </a:cubicBezTo>
                  <a:cubicBezTo>
                    <a:pt x="0" y="65"/>
                    <a:pt x="0" y="65"/>
                    <a:pt x="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ṩľídé">
              <a:extLst>
                <a:ext uri="{FF2B5EF4-FFF2-40B4-BE49-F238E27FC236}">
                  <a16:creationId xmlns:a16="http://schemas.microsoft.com/office/drawing/2014/main" id="{E4954E7E-A2D9-4A79-B7E6-A145B5AF5890}"/>
                </a:ext>
              </a:extLst>
            </p:cNvPr>
            <p:cNvSpPr/>
            <p:nvPr/>
          </p:nvSpPr>
          <p:spPr bwMode="auto">
            <a:xfrm>
              <a:off x="3625850" y="3162301"/>
              <a:ext cx="171450" cy="39688"/>
            </a:xfrm>
            <a:custGeom>
              <a:avLst/>
              <a:gdLst>
                <a:gd name="T0" fmla="*/ 2 w 52"/>
                <a:gd name="T1" fmla="*/ 12 h 12"/>
                <a:gd name="T2" fmla="*/ 16 w 52"/>
                <a:gd name="T3" fmla="*/ 12 h 12"/>
                <a:gd name="T4" fmla="*/ 50 w 52"/>
                <a:gd name="T5" fmla="*/ 12 h 12"/>
                <a:gd name="T6" fmla="*/ 52 w 52"/>
                <a:gd name="T7" fmla="*/ 10 h 12"/>
                <a:gd name="T8" fmla="*/ 52 w 52"/>
                <a:gd name="T9" fmla="*/ 2 h 12"/>
                <a:gd name="T10" fmla="*/ 50 w 52"/>
                <a:gd name="T11" fmla="*/ 0 h 12"/>
                <a:gd name="T12" fmla="*/ 16 w 52"/>
                <a:gd name="T13" fmla="*/ 0 h 12"/>
                <a:gd name="T14" fmla="*/ 2 w 52"/>
                <a:gd name="T15" fmla="*/ 0 h 12"/>
                <a:gd name="T16" fmla="*/ 0 w 52"/>
                <a:gd name="T17" fmla="*/ 0 h 12"/>
                <a:gd name="T18" fmla="*/ 0 w 52"/>
                <a:gd name="T19" fmla="*/ 2 h 12"/>
                <a:gd name="T20" fmla="*/ 0 w 52"/>
                <a:gd name="T21" fmla="*/ 10 h 12"/>
                <a:gd name="T22" fmla="*/ 0 w 52"/>
                <a:gd name="T23" fmla="*/ 12 h 12"/>
                <a:gd name="T24" fmla="*/ 2 w 52"/>
                <a:gd name="T25" fmla="*/ 12 h 12"/>
                <a:gd name="T26" fmla="*/ 2 w 52"/>
                <a:gd name="T27" fmla="*/ 12 h 12"/>
                <a:gd name="T28" fmla="*/ 45 w 52"/>
                <a:gd name="T29" fmla="*/ 2 h 12"/>
                <a:gd name="T30" fmla="*/ 46 w 52"/>
                <a:gd name="T31" fmla="*/ 2 h 12"/>
                <a:gd name="T32" fmla="*/ 46 w 52"/>
                <a:gd name="T33" fmla="*/ 11 h 12"/>
                <a:gd name="T34" fmla="*/ 45 w 52"/>
                <a:gd name="T35" fmla="*/ 11 h 12"/>
                <a:gd name="T36" fmla="*/ 45 w 52"/>
                <a:gd name="T3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2">
                  <a:moveTo>
                    <a:pt x="2" y="12"/>
                  </a:moveTo>
                  <a:cubicBezTo>
                    <a:pt x="16" y="12"/>
                    <a:pt x="16" y="12"/>
                    <a:pt x="16" y="12"/>
                  </a:cubicBezTo>
                  <a:cubicBezTo>
                    <a:pt x="50" y="12"/>
                    <a:pt x="50" y="12"/>
                    <a:pt x="50" y="12"/>
                  </a:cubicBezTo>
                  <a:cubicBezTo>
                    <a:pt x="51" y="12"/>
                    <a:pt x="52" y="11"/>
                    <a:pt x="52" y="10"/>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0"/>
                    <a:pt x="0" y="10"/>
                    <a:pt x="0" y="10"/>
                  </a:cubicBezTo>
                  <a:cubicBezTo>
                    <a:pt x="0" y="12"/>
                    <a:pt x="0" y="12"/>
                    <a:pt x="0" y="12"/>
                  </a:cubicBezTo>
                  <a:cubicBezTo>
                    <a:pt x="2" y="12"/>
                    <a:pt x="2" y="12"/>
                    <a:pt x="2" y="12"/>
                  </a:cubicBezTo>
                  <a:cubicBezTo>
                    <a:pt x="2" y="12"/>
                    <a:pt x="2" y="12"/>
                    <a:pt x="2" y="12"/>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slide">
              <a:extLst>
                <a:ext uri="{FF2B5EF4-FFF2-40B4-BE49-F238E27FC236}">
                  <a16:creationId xmlns:a16="http://schemas.microsoft.com/office/drawing/2014/main" id="{EE10CCA7-2C8E-41AB-A8F6-350DD31C019C}"/>
                </a:ext>
              </a:extLst>
            </p:cNvPr>
            <p:cNvSpPr/>
            <p:nvPr/>
          </p:nvSpPr>
          <p:spPr bwMode="auto">
            <a:xfrm>
              <a:off x="3625850" y="3208338"/>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śḷiḓe">
              <a:extLst>
                <a:ext uri="{FF2B5EF4-FFF2-40B4-BE49-F238E27FC236}">
                  <a16:creationId xmlns:a16="http://schemas.microsoft.com/office/drawing/2014/main" id="{6EE89BE3-EBA2-4957-87D9-37F052FAFCD9}"/>
                </a:ext>
              </a:extLst>
            </p:cNvPr>
            <p:cNvSpPr/>
            <p:nvPr/>
          </p:nvSpPr>
          <p:spPr bwMode="auto">
            <a:xfrm>
              <a:off x="3625850" y="3257551"/>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ŝḷïḍé">
              <a:extLst>
                <a:ext uri="{FF2B5EF4-FFF2-40B4-BE49-F238E27FC236}">
                  <a16:creationId xmlns:a16="http://schemas.microsoft.com/office/drawing/2014/main" id="{E5808588-4C46-4C6E-B75D-E51266378E0A}"/>
                </a:ext>
              </a:extLst>
            </p:cNvPr>
            <p:cNvSpPr/>
            <p:nvPr/>
          </p:nvSpPr>
          <p:spPr bwMode="auto">
            <a:xfrm>
              <a:off x="3586163" y="3101976"/>
              <a:ext cx="211138" cy="63500"/>
            </a:xfrm>
            <a:custGeom>
              <a:avLst/>
              <a:gdLst>
                <a:gd name="T0" fmla="*/ 57 w 64"/>
                <a:gd name="T1" fmla="*/ 0 h 19"/>
                <a:gd name="T2" fmla="*/ 64 w 64"/>
                <a:gd name="T3" fmla="*/ 7 h 19"/>
                <a:gd name="T4" fmla="*/ 57 w 64"/>
                <a:gd name="T5" fmla="*/ 14 h 19"/>
                <a:gd name="T6" fmla="*/ 57 w 64"/>
                <a:gd name="T7" fmla="*/ 14 h 19"/>
                <a:gd name="T8" fmla="*/ 25 w 64"/>
                <a:gd name="T9" fmla="*/ 14 h 19"/>
                <a:gd name="T10" fmla="*/ 25 w 64"/>
                <a:gd name="T11" fmla="*/ 13 h 19"/>
                <a:gd name="T12" fmla="*/ 52 w 64"/>
                <a:gd name="T13" fmla="*/ 13 h 19"/>
                <a:gd name="T14" fmla="*/ 50 w 64"/>
                <a:gd name="T15" fmla="*/ 12 h 19"/>
                <a:gd name="T16" fmla="*/ 0 w 64"/>
                <a:gd name="T17" fmla="*/ 19 h 19"/>
                <a:gd name="T18" fmla="*/ 4 w 64"/>
                <a:gd name="T19" fmla="*/ 7 h 19"/>
                <a:gd name="T20" fmla="*/ 49 w 64"/>
                <a:gd name="T21" fmla="*/ 5 h 19"/>
                <a:gd name="T22" fmla="*/ 57 w 64"/>
                <a:gd name="T23" fmla="*/ 0 h 19"/>
                <a:gd name="T24" fmla="*/ 57 w 64"/>
                <a:gd name="T25" fmla="*/ 4 h 19"/>
                <a:gd name="T26" fmla="*/ 57 w 64"/>
                <a:gd name="T27" fmla="*/ 9 h 19"/>
                <a:gd name="T28" fmla="*/ 53 w 64"/>
                <a:gd name="T29" fmla="*/ 12 h 19"/>
                <a:gd name="T30" fmla="*/ 59 w 64"/>
                <a:gd name="T31" fmla="*/ 7 h 19"/>
                <a:gd name="T32" fmla="*/ 57 w 64"/>
                <a:gd name="T3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
                  <a:moveTo>
                    <a:pt x="57" y="0"/>
                  </a:moveTo>
                  <a:cubicBezTo>
                    <a:pt x="61" y="0"/>
                    <a:pt x="64" y="3"/>
                    <a:pt x="64" y="7"/>
                  </a:cubicBezTo>
                  <a:cubicBezTo>
                    <a:pt x="64" y="11"/>
                    <a:pt x="61" y="14"/>
                    <a:pt x="57" y="14"/>
                  </a:cubicBezTo>
                  <a:cubicBezTo>
                    <a:pt x="57" y="14"/>
                    <a:pt x="57" y="14"/>
                    <a:pt x="57" y="14"/>
                  </a:cubicBezTo>
                  <a:cubicBezTo>
                    <a:pt x="25" y="14"/>
                    <a:pt x="25" y="14"/>
                    <a:pt x="25" y="14"/>
                  </a:cubicBezTo>
                  <a:cubicBezTo>
                    <a:pt x="25" y="13"/>
                    <a:pt x="25" y="13"/>
                    <a:pt x="25" y="13"/>
                  </a:cubicBezTo>
                  <a:cubicBezTo>
                    <a:pt x="52" y="13"/>
                    <a:pt x="52" y="13"/>
                    <a:pt x="52" y="13"/>
                  </a:cubicBezTo>
                  <a:cubicBezTo>
                    <a:pt x="51" y="12"/>
                    <a:pt x="51" y="12"/>
                    <a:pt x="50" y="12"/>
                  </a:cubicBezTo>
                  <a:cubicBezTo>
                    <a:pt x="21" y="10"/>
                    <a:pt x="6" y="17"/>
                    <a:pt x="0" y="19"/>
                  </a:cubicBezTo>
                  <a:cubicBezTo>
                    <a:pt x="0" y="18"/>
                    <a:pt x="2" y="10"/>
                    <a:pt x="4" y="7"/>
                  </a:cubicBezTo>
                  <a:cubicBezTo>
                    <a:pt x="26" y="2"/>
                    <a:pt x="31" y="4"/>
                    <a:pt x="49" y="5"/>
                  </a:cubicBezTo>
                  <a:cubicBezTo>
                    <a:pt x="50" y="2"/>
                    <a:pt x="53" y="0"/>
                    <a:pt x="57" y="0"/>
                  </a:cubicBezTo>
                  <a:close/>
                  <a:moveTo>
                    <a:pt x="57" y="4"/>
                  </a:moveTo>
                  <a:cubicBezTo>
                    <a:pt x="53" y="4"/>
                    <a:pt x="52" y="9"/>
                    <a:pt x="57" y="9"/>
                  </a:cubicBezTo>
                  <a:cubicBezTo>
                    <a:pt x="56" y="11"/>
                    <a:pt x="55" y="11"/>
                    <a:pt x="53" y="12"/>
                  </a:cubicBezTo>
                  <a:cubicBezTo>
                    <a:pt x="55" y="13"/>
                    <a:pt x="59" y="11"/>
                    <a:pt x="59" y="7"/>
                  </a:cubicBezTo>
                  <a:cubicBezTo>
                    <a:pt x="59" y="6"/>
                    <a:pt x="58" y="4"/>
                    <a:pt x="5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šḷïḋè">
              <a:extLst>
                <a:ext uri="{FF2B5EF4-FFF2-40B4-BE49-F238E27FC236}">
                  <a16:creationId xmlns:a16="http://schemas.microsoft.com/office/drawing/2014/main" id="{0E43AEE8-3D30-492A-B304-EB8484A0CF2A}"/>
                </a:ext>
              </a:extLst>
            </p:cNvPr>
            <p:cNvSpPr/>
            <p:nvPr/>
          </p:nvSpPr>
          <p:spPr bwMode="auto">
            <a:xfrm>
              <a:off x="4103688" y="3303588"/>
              <a:ext cx="52388" cy="268288"/>
            </a:xfrm>
            <a:custGeom>
              <a:avLst/>
              <a:gdLst>
                <a:gd name="T0" fmla="*/ 6 w 16"/>
                <a:gd name="T1" fmla="*/ 0 h 81"/>
                <a:gd name="T2" fmla="*/ 9 w 16"/>
                <a:gd name="T3" fmla="*/ 0 h 81"/>
                <a:gd name="T4" fmla="*/ 13 w 16"/>
                <a:gd name="T5" fmla="*/ 3 h 81"/>
                <a:gd name="T6" fmla="*/ 13 w 16"/>
                <a:gd name="T7" fmla="*/ 16 h 81"/>
                <a:gd name="T8" fmla="*/ 10 w 16"/>
                <a:gd name="T9" fmla="*/ 19 h 81"/>
                <a:gd name="T10" fmla="*/ 10 w 16"/>
                <a:gd name="T11" fmla="*/ 29 h 81"/>
                <a:gd name="T12" fmla="*/ 12 w 16"/>
                <a:gd name="T13" fmla="*/ 29 h 81"/>
                <a:gd name="T14" fmla="*/ 16 w 16"/>
                <a:gd name="T15" fmla="*/ 32 h 81"/>
                <a:gd name="T16" fmla="*/ 16 w 16"/>
                <a:gd name="T17" fmla="*/ 47 h 81"/>
                <a:gd name="T18" fmla="*/ 12 w 16"/>
                <a:gd name="T19" fmla="*/ 50 h 81"/>
                <a:gd name="T20" fmla="*/ 10 w 16"/>
                <a:gd name="T21" fmla="*/ 50 h 81"/>
                <a:gd name="T22" fmla="*/ 10 w 16"/>
                <a:gd name="T23" fmla="*/ 60 h 81"/>
                <a:gd name="T24" fmla="*/ 12 w 16"/>
                <a:gd name="T25" fmla="*/ 60 h 81"/>
                <a:gd name="T26" fmla="*/ 16 w 16"/>
                <a:gd name="T27" fmla="*/ 63 h 81"/>
                <a:gd name="T28" fmla="*/ 16 w 16"/>
                <a:gd name="T29" fmla="*/ 78 h 81"/>
                <a:gd name="T30" fmla="*/ 12 w 16"/>
                <a:gd name="T31" fmla="*/ 81 h 81"/>
                <a:gd name="T32" fmla="*/ 4 w 16"/>
                <a:gd name="T33" fmla="*/ 81 h 81"/>
                <a:gd name="T34" fmla="*/ 0 w 16"/>
                <a:gd name="T35" fmla="*/ 78 h 81"/>
                <a:gd name="T36" fmla="*/ 0 w 16"/>
                <a:gd name="T37" fmla="*/ 63 h 81"/>
                <a:gd name="T38" fmla="*/ 4 w 16"/>
                <a:gd name="T39" fmla="*/ 60 h 81"/>
                <a:gd name="T40" fmla="*/ 6 w 16"/>
                <a:gd name="T41" fmla="*/ 60 h 81"/>
                <a:gd name="T42" fmla="*/ 6 w 16"/>
                <a:gd name="T43" fmla="*/ 50 h 81"/>
                <a:gd name="T44" fmla="*/ 4 w 16"/>
                <a:gd name="T45" fmla="*/ 50 h 81"/>
                <a:gd name="T46" fmla="*/ 0 w 16"/>
                <a:gd name="T47" fmla="*/ 47 h 81"/>
                <a:gd name="T48" fmla="*/ 0 w 16"/>
                <a:gd name="T49" fmla="*/ 32 h 81"/>
                <a:gd name="T50" fmla="*/ 4 w 16"/>
                <a:gd name="T51" fmla="*/ 29 h 81"/>
                <a:gd name="T52" fmla="*/ 7 w 16"/>
                <a:gd name="T53" fmla="*/ 29 h 81"/>
                <a:gd name="T54" fmla="*/ 7 w 16"/>
                <a:gd name="T55" fmla="*/ 19 h 81"/>
                <a:gd name="T56" fmla="*/ 6 w 16"/>
                <a:gd name="T57" fmla="*/ 19 h 81"/>
                <a:gd name="T58" fmla="*/ 2 w 16"/>
                <a:gd name="T59" fmla="*/ 16 h 81"/>
                <a:gd name="T60" fmla="*/ 2 w 16"/>
                <a:gd name="T61" fmla="*/ 3 h 81"/>
                <a:gd name="T62" fmla="*/ 6 w 16"/>
                <a:gd name="T63" fmla="*/ 0 h 81"/>
                <a:gd name="T64" fmla="*/ 6 w 16"/>
                <a:gd name="T65" fmla="*/ 63 h 81"/>
                <a:gd name="T66" fmla="*/ 4 w 16"/>
                <a:gd name="T67" fmla="*/ 65 h 81"/>
                <a:gd name="T68" fmla="*/ 4 w 16"/>
                <a:gd name="T69" fmla="*/ 76 h 81"/>
                <a:gd name="T70" fmla="*/ 6 w 16"/>
                <a:gd name="T71" fmla="*/ 79 h 81"/>
                <a:gd name="T72" fmla="*/ 10 w 16"/>
                <a:gd name="T73" fmla="*/ 79 h 81"/>
                <a:gd name="T74" fmla="*/ 12 w 16"/>
                <a:gd name="T75" fmla="*/ 76 h 81"/>
                <a:gd name="T76" fmla="*/ 12 w 16"/>
                <a:gd name="T77" fmla="*/ 65 h 81"/>
                <a:gd name="T78" fmla="*/ 10 w 16"/>
                <a:gd name="T79" fmla="*/ 63 h 81"/>
                <a:gd name="T80" fmla="*/ 6 w 16"/>
                <a:gd name="T81" fmla="*/ 63 h 81"/>
                <a:gd name="T82" fmla="*/ 6 w 16"/>
                <a:gd name="T83" fmla="*/ 31 h 81"/>
                <a:gd name="T84" fmla="*/ 4 w 16"/>
                <a:gd name="T85" fmla="*/ 34 h 81"/>
                <a:gd name="T86" fmla="*/ 4 w 16"/>
                <a:gd name="T87" fmla="*/ 45 h 81"/>
                <a:gd name="T88" fmla="*/ 6 w 16"/>
                <a:gd name="T89" fmla="*/ 47 h 81"/>
                <a:gd name="T90" fmla="*/ 10 w 16"/>
                <a:gd name="T91" fmla="*/ 47 h 81"/>
                <a:gd name="T92" fmla="*/ 12 w 16"/>
                <a:gd name="T93" fmla="*/ 45 h 81"/>
                <a:gd name="T94" fmla="*/ 12 w 16"/>
                <a:gd name="T95" fmla="*/ 34 h 81"/>
                <a:gd name="T96" fmla="*/ 10 w 16"/>
                <a:gd name="T97" fmla="*/ 31 h 81"/>
                <a:gd name="T98" fmla="*/ 6 w 16"/>
                <a:gd name="T99"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81">
                  <a:moveTo>
                    <a:pt x="6" y="0"/>
                  </a:moveTo>
                  <a:cubicBezTo>
                    <a:pt x="9" y="0"/>
                    <a:pt x="9" y="0"/>
                    <a:pt x="9" y="0"/>
                  </a:cubicBezTo>
                  <a:cubicBezTo>
                    <a:pt x="11" y="0"/>
                    <a:pt x="13" y="1"/>
                    <a:pt x="13" y="3"/>
                  </a:cubicBezTo>
                  <a:cubicBezTo>
                    <a:pt x="13" y="16"/>
                    <a:pt x="13" y="16"/>
                    <a:pt x="13" y="16"/>
                  </a:cubicBezTo>
                  <a:cubicBezTo>
                    <a:pt x="13" y="17"/>
                    <a:pt x="12" y="18"/>
                    <a:pt x="10" y="19"/>
                  </a:cubicBezTo>
                  <a:cubicBezTo>
                    <a:pt x="10" y="29"/>
                    <a:pt x="10" y="29"/>
                    <a:pt x="10" y="29"/>
                  </a:cubicBezTo>
                  <a:cubicBezTo>
                    <a:pt x="12" y="29"/>
                    <a:pt x="12" y="29"/>
                    <a:pt x="12" y="29"/>
                  </a:cubicBezTo>
                  <a:cubicBezTo>
                    <a:pt x="14" y="29"/>
                    <a:pt x="16" y="30"/>
                    <a:pt x="16" y="32"/>
                  </a:cubicBezTo>
                  <a:cubicBezTo>
                    <a:pt x="16" y="47"/>
                    <a:pt x="16" y="47"/>
                    <a:pt x="16" y="47"/>
                  </a:cubicBezTo>
                  <a:cubicBezTo>
                    <a:pt x="16" y="48"/>
                    <a:pt x="14" y="50"/>
                    <a:pt x="12" y="50"/>
                  </a:cubicBezTo>
                  <a:cubicBezTo>
                    <a:pt x="10" y="50"/>
                    <a:pt x="10" y="50"/>
                    <a:pt x="10" y="50"/>
                  </a:cubicBezTo>
                  <a:cubicBezTo>
                    <a:pt x="10" y="60"/>
                    <a:pt x="10" y="60"/>
                    <a:pt x="10" y="60"/>
                  </a:cubicBezTo>
                  <a:cubicBezTo>
                    <a:pt x="12" y="60"/>
                    <a:pt x="12" y="60"/>
                    <a:pt x="12" y="60"/>
                  </a:cubicBezTo>
                  <a:cubicBezTo>
                    <a:pt x="14" y="60"/>
                    <a:pt x="16" y="62"/>
                    <a:pt x="16" y="63"/>
                  </a:cubicBezTo>
                  <a:cubicBezTo>
                    <a:pt x="16" y="78"/>
                    <a:pt x="16" y="78"/>
                    <a:pt x="16" y="78"/>
                  </a:cubicBezTo>
                  <a:cubicBezTo>
                    <a:pt x="16" y="80"/>
                    <a:pt x="14" y="81"/>
                    <a:pt x="12" y="81"/>
                  </a:cubicBezTo>
                  <a:cubicBezTo>
                    <a:pt x="4" y="81"/>
                    <a:pt x="4" y="81"/>
                    <a:pt x="4" y="81"/>
                  </a:cubicBezTo>
                  <a:cubicBezTo>
                    <a:pt x="2" y="81"/>
                    <a:pt x="0" y="80"/>
                    <a:pt x="0" y="78"/>
                  </a:cubicBezTo>
                  <a:cubicBezTo>
                    <a:pt x="0" y="63"/>
                    <a:pt x="0" y="63"/>
                    <a:pt x="0" y="63"/>
                  </a:cubicBezTo>
                  <a:cubicBezTo>
                    <a:pt x="0" y="62"/>
                    <a:pt x="2" y="60"/>
                    <a:pt x="4" y="60"/>
                  </a:cubicBezTo>
                  <a:cubicBezTo>
                    <a:pt x="6" y="60"/>
                    <a:pt x="6" y="60"/>
                    <a:pt x="6" y="60"/>
                  </a:cubicBezTo>
                  <a:cubicBezTo>
                    <a:pt x="6" y="50"/>
                    <a:pt x="6" y="50"/>
                    <a:pt x="6" y="50"/>
                  </a:cubicBezTo>
                  <a:cubicBezTo>
                    <a:pt x="4" y="50"/>
                    <a:pt x="4" y="50"/>
                    <a:pt x="4" y="50"/>
                  </a:cubicBezTo>
                  <a:cubicBezTo>
                    <a:pt x="2" y="50"/>
                    <a:pt x="0" y="48"/>
                    <a:pt x="0" y="47"/>
                  </a:cubicBezTo>
                  <a:cubicBezTo>
                    <a:pt x="0" y="32"/>
                    <a:pt x="0" y="32"/>
                    <a:pt x="0" y="32"/>
                  </a:cubicBezTo>
                  <a:cubicBezTo>
                    <a:pt x="0" y="30"/>
                    <a:pt x="2" y="29"/>
                    <a:pt x="4" y="29"/>
                  </a:cubicBezTo>
                  <a:cubicBezTo>
                    <a:pt x="7" y="29"/>
                    <a:pt x="7" y="29"/>
                    <a:pt x="7" y="29"/>
                  </a:cubicBezTo>
                  <a:cubicBezTo>
                    <a:pt x="7" y="19"/>
                    <a:pt x="7" y="19"/>
                    <a:pt x="7" y="19"/>
                  </a:cubicBezTo>
                  <a:cubicBezTo>
                    <a:pt x="6" y="19"/>
                    <a:pt x="6" y="19"/>
                    <a:pt x="6" y="19"/>
                  </a:cubicBezTo>
                  <a:cubicBezTo>
                    <a:pt x="4" y="19"/>
                    <a:pt x="2" y="17"/>
                    <a:pt x="2" y="16"/>
                  </a:cubicBezTo>
                  <a:cubicBezTo>
                    <a:pt x="2" y="3"/>
                    <a:pt x="2" y="3"/>
                    <a:pt x="2" y="3"/>
                  </a:cubicBezTo>
                  <a:cubicBezTo>
                    <a:pt x="2" y="1"/>
                    <a:pt x="4" y="0"/>
                    <a:pt x="6" y="0"/>
                  </a:cubicBezTo>
                  <a:close/>
                  <a:moveTo>
                    <a:pt x="6" y="63"/>
                  </a:moveTo>
                  <a:cubicBezTo>
                    <a:pt x="5" y="63"/>
                    <a:pt x="4" y="64"/>
                    <a:pt x="4" y="65"/>
                  </a:cubicBezTo>
                  <a:cubicBezTo>
                    <a:pt x="4" y="76"/>
                    <a:pt x="4" y="76"/>
                    <a:pt x="4" y="76"/>
                  </a:cubicBezTo>
                  <a:cubicBezTo>
                    <a:pt x="4" y="77"/>
                    <a:pt x="5" y="79"/>
                    <a:pt x="6" y="79"/>
                  </a:cubicBezTo>
                  <a:cubicBezTo>
                    <a:pt x="10" y="79"/>
                    <a:pt x="10" y="79"/>
                    <a:pt x="10" y="79"/>
                  </a:cubicBezTo>
                  <a:cubicBezTo>
                    <a:pt x="11" y="79"/>
                    <a:pt x="12" y="77"/>
                    <a:pt x="12" y="76"/>
                  </a:cubicBezTo>
                  <a:cubicBezTo>
                    <a:pt x="12" y="65"/>
                    <a:pt x="12" y="65"/>
                    <a:pt x="12" y="65"/>
                  </a:cubicBezTo>
                  <a:cubicBezTo>
                    <a:pt x="12" y="64"/>
                    <a:pt x="11" y="63"/>
                    <a:pt x="10" y="63"/>
                  </a:cubicBezTo>
                  <a:cubicBezTo>
                    <a:pt x="6" y="63"/>
                    <a:pt x="6" y="63"/>
                    <a:pt x="6" y="63"/>
                  </a:cubicBezTo>
                  <a:close/>
                  <a:moveTo>
                    <a:pt x="6" y="31"/>
                  </a:moveTo>
                  <a:cubicBezTo>
                    <a:pt x="5" y="31"/>
                    <a:pt x="4" y="33"/>
                    <a:pt x="4" y="34"/>
                  </a:cubicBezTo>
                  <a:cubicBezTo>
                    <a:pt x="4" y="45"/>
                    <a:pt x="4" y="45"/>
                    <a:pt x="4" y="45"/>
                  </a:cubicBezTo>
                  <a:cubicBezTo>
                    <a:pt x="4" y="46"/>
                    <a:pt x="5" y="47"/>
                    <a:pt x="6" y="47"/>
                  </a:cubicBezTo>
                  <a:cubicBezTo>
                    <a:pt x="10" y="47"/>
                    <a:pt x="10" y="47"/>
                    <a:pt x="10" y="47"/>
                  </a:cubicBezTo>
                  <a:cubicBezTo>
                    <a:pt x="11" y="47"/>
                    <a:pt x="12" y="46"/>
                    <a:pt x="12" y="45"/>
                  </a:cubicBezTo>
                  <a:cubicBezTo>
                    <a:pt x="12" y="34"/>
                    <a:pt x="12" y="34"/>
                    <a:pt x="12" y="34"/>
                  </a:cubicBezTo>
                  <a:cubicBezTo>
                    <a:pt x="12" y="33"/>
                    <a:pt x="11" y="31"/>
                    <a:pt x="10" y="31"/>
                  </a:cubicBezTo>
                  <a:lnTo>
                    <a:pt x="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îṥḷíḑè">
              <a:extLst>
                <a:ext uri="{FF2B5EF4-FFF2-40B4-BE49-F238E27FC236}">
                  <a16:creationId xmlns:a16="http://schemas.microsoft.com/office/drawing/2014/main" id="{F58B04EC-0C61-490E-B11D-B73BC2607B68}"/>
                </a:ext>
              </a:extLst>
            </p:cNvPr>
            <p:cNvSpPr/>
            <p:nvPr/>
          </p:nvSpPr>
          <p:spPr bwMode="auto">
            <a:xfrm>
              <a:off x="3436938" y="3333751"/>
              <a:ext cx="214313" cy="439738"/>
            </a:xfrm>
            <a:custGeom>
              <a:avLst/>
              <a:gdLst>
                <a:gd name="T0" fmla="*/ 62 w 65"/>
                <a:gd name="T1" fmla="*/ 0 h 133"/>
                <a:gd name="T2" fmla="*/ 63 w 65"/>
                <a:gd name="T3" fmla="*/ 0 h 133"/>
                <a:gd name="T4" fmla="*/ 64 w 65"/>
                <a:gd name="T5" fmla="*/ 4 h 133"/>
                <a:gd name="T6" fmla="*/ 26 w 65"/>
                <a:gd name="T7" fmla="*/ 111 h 133"/>
                <a:gd name="T8" fmla="*/ 37 w 65"/>
                <a:gd name="T9" fmla="*/ 116 h 133"/>
                <a:gd name="T10" fmla="*/ 39 w 65"/>
                <a:gd name="T11" fmla="*/ 121 h 133"/>
                <a:gd name="T12" fmla="*/ 35 w 65"/>
                <a:gd name="T13" fmla="*/ 130 h 133"/>
                <a:gd name="T14" fmla="*/ 30 w 65"/>
                <a:gd name="T15" fmla="*/ 132 h 133"/>
                <a:gd name="T16" fmla="*/ 2 w 65"/>
                <a:gd name="T17" fmla="*/ 120 h 133"/>
                <a:gd name="T18" fmla="*/ 1 w 65"/>
                <a:gd name="T19" fmla="*/ 115 h 133"/>
                <a:gd name="T20" fmla="*/ 5 w 65"/>
                <a:gd name="T21" fmla="*/ 105 h 133"/>
                <a:gd name="T22" fmla="*/ 9 w 65"/>
                <a:gd name="T23" fmla="*/ 103 h 133"/>
                <a:gd name="T24" fmla="*/ 21 w 65"/>
                <a:gd name="T25" fmla="*/ 109 h 133"/>
                <a:gd name="T26" fmla="*/ 59 w 65"/>
                <a:gd name="T27" fmla="*/ 2 h 133"/>
                <a:gd name="T28" fmla="*/ 62 w 65"/>
                <a:gd name="T2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33">
                  <a:moveTo>
                    <a:pt x="62" y="0"/>
                  </a:moveTo>
                  <a:cubicBezTo>
                    <a:pt x="63" y="0"/>
                    <a:pt x="63" y="0"/>
                    <a:pt x="63" y="0"/>
                  </a:cubicBezTo>
                  <a:cubicBezTo>
                    <a:pt x="65" y="1"/>
                    <a:pt x="65" y="3"/>
                    <a:pt x="64" y="4"/>
                  </a:cubicBezTo>
                  <a:cubicBezTo>
                    <a:pt x="26" y="111"/>
                    <a:pt x="26" y="111"/>
                    <a:pt x="26" y="111"/>
                  </a:cubicBezTo>
                  <a:cubicBezTo>
                    <a:pt x="37" y="116"/>
                    <a:pt x="37" y="116"/>
                    <a:pt x="37" y="116"/>
                  </a:cubicBezTo>
                  <a:cubicBezTo>
                    <a:pt x="39" y="117"/>
                    <a:pt x="40" y="119"/>
                    <a:pt x="39" y="121"/>
                  </a:cubicBezTo>
                  <a:cubicBezTo>
                    <a:pt x="35" y="130"/>
                    <a:pt x="35" y="130"/>
                    <a:pt x="35" y="130"/>
                  </a:cubicBezTo>
                  <a:cubicBezTo>
                    <a:pt x="34" y="132"/>
                    <a:pt x="32" y="133"/>
                    <a:pt x="30" y="132"/>
                  </a:cubicBezTo>
                  <a:cubicBezTo>
                    <a:pt x="2" y="120"/>
                    <a:pt x="2" y="120"/>
                    <a:pt x="2" y="120"/>
                  </a:cubicBezTo>
                  <a:cubicBezTo>
                    <a:pt x="1" y="119"/>
                    <a:pt x="0" y="117"/>
                    <a:pt x="1" y="115"/>
                  </a:cubicBezTo>
                  <a:cubicBezTo>
                    <a:pt x="5" y="105"/>
                    <a:pt x="5" y="105"/>
                    <a:pt x="5" y="105"/>
                  </a:cubicBezTo>
                  <a:cubicBezTo>
                    <a:pt x="6" y="104"/>
                    <a:pt x="8" y="103"/>
                    <a:pt x="9" y="103"/>
                  </a:cubicBezTo>
                  <a:cubicBezTo>
                    <a:pt x="21" y="109"/>
                    <a:pt x="21" y="109"/>
                    <a:pt x="21" y="109"/>
                  </a:cubicBezTo>
                  <a:cubicBezTo>
                    <a:pt x="59" y="2"/>
                    <a:pt x="59" y="2"/>
                    <a:pt x="59" y="2"/>
                  </a:cubicBezTo>
                  <a:cubicBezTo>
                    <a:pt x="60" y="1"/>
                    <a:pt x="61"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ŝḻïḓé">
              <a:extLst>
                <a:ext uri="{FF2B5EF4-FFF2-40B4-BE49-F238E27FC236}">
                  <a16:creationId xmlns:a16="http://schemas.microsoft.com/office/drawing/2014/main" id="{B9E01299-736E-4DA1-A798-B11F519A3E54}"/>
                </a:ext>
              </a:extLst>
            </p:cNvPr>
            <p:cNvSpPr/>
            <p:nvPr/>
          </p:nvSpPr>
          <p:spPr bwMode="auto">
            <a:xfrm>
              <a:off x="3978275" y="3316288"/>
              <a:ext cx="195263" cy="106363"/>
            </a:xfrm>
            <a:custGeom>
              <a:avLst/>
              <a:gdLst>
                <a:gd name="T0" fmla="*/ 1 w 59"/>
                <a:gd name="T1" fmla="*/ 0 h 32"/>
                <a:gd name="T2" fmla="*/ 0 w 59"/>
                <a:gd name="T3" fmla="*/ 32 h 32"/>
                <a:gd name="T4" fmla="*/ 59 w 59"/>
                <a:gd name="T5" fmla="*/ 0 h 32"/>
                <a:gd name="T6" fmla="*/ 1 w 59"/>
                <a:gd name="T7" fmla="*/ 0 h 32"/>
              </a:gdLst>
              <a:ahLst/>
              <a:cxnLst>
                <a:cxn ang="0">
                  <a:pos x="T0" y="T1"/>
                </a:cxn>
                <a:cxn ang="0">
                  <a:pos x="T2" y="T3"/>
                </a:cxn>
                <a:cxn ang="0">
                  <a:pos x="T4" y="T5"/>
                </a:cxn>
                <a:cxn ang="0">
                  <a:pos x="T6" y="T7"/>
                </a:cxn>
              </a:cxnLst>
              <a:rect l="0" t="0" r="r" b="b"/>
              <a:pathLst>
                <a:path w="59" h="32">
                  <a:moveTo>
                    <a:pt x="1" y="0"/>
                  </a:moveTo>
                  <a:cubicBezTo>
                    <a:pt x="0" y="10"/>
                    <a:pt x="0" y="22"/>
                    <a:pt x="0" y="32"/>
                  </a:cubicBezTo>
                  <a:cubicBezTo>
                    <a:pt x="31" y="25"/>
                    <a:pt x="41" y="16"/>
                    <a:pt x="59"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ṥļiḍé">
              <a:extLst>
                <a:ext uri="{FF2B5EF4-FFF2-40B4-BE49-F238E27FC236}">
                  <a16:creationId xmlns:a16="http://schemas.microsoft.com/office/drawing/2014/main" id="{C248134E-5C14-4CFA-992D-B124E5F2DE52}"/>
                </a:ext>
              </a:extLst>
            </p:cNvPr>
            <p:cNvSpPr/>
            <p:nvPr/>
          </p:nvSpPr>
          <p:spPr bwMode="auto">
            <a:xfrm>
              <a:off x="3530600" y="3309938"/>
              <a:ext cx="441325" cy="290513"/>
            </a:xfrm>
            <a:custGeom>
              <a:avLst/>
              <a:gdLst>
                <a:gd name="T0" fmla="*/ 0 w 134"/>
                <a:gd name="T1" fmla="*/ 0 h 88"/>
                <a:gd name="T2" fmla="*/ 132 w 134"/>
                <a:gd name="T3" fmla="*/ 0 h 88"/>
                <a:gd name="T4" fmla="*/ 132 w 134"/>
                <a:gd name="T5" fmla="*/ 36 h 88"/>
                <a:gd name="T6" fmla="*/ 134 w 134"/>
                <a:gd name="T7" fmla="*/ 88 h 88"/>
                <a:gd name="T8" fmla="*/ 37 w 134"/>
                <a:gd name="T9" fmla="*/ 88 h 88"/>
                <a:gd name="T10" fmla="*/ 41 w 134"/>
                <a:gd name="T11" fmla="*/ 39 h 88"/>
                <a:gd name="T12" fmla="*/ 32 w 134"/>
                <a:gd name="T13" fmla="*/ 35 h 88"/>
                <a:gd name="T14" fmla="*/ 39 w 134"/>
                <a:gd name="T15" fmla="*/ 8 h 88"/>
                <a:gd name="T16" fmla="*/ 31 w 134"/>
                <a:gd name="T17" fmla="*/ 5 h 88"/>
                <a:gd name="T18" fmla="*/ 20 w 134"/>
                <a:gd name="T19" fmla="*/ 31 h 88"/>
                <a:gd name="T20" fmla="*/ 1 w 134"/>
                <a:gd name="T21" fmla="*/ 27 h 88"/>
                <a:gd name="T22" fmla="*/ 0 w 134"/>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88">
                  <a:moveTo>
                    <a:pt x="0" y="0"/>
                  </a:moveTo>
                  <a:cubicBezTo>
                    <a:pt x="132" y="0"/>
                    <a:pt x="132" y="0"/>
                    <a:pt x="132" y="0"/>
                  </a:cubicBezTo>
                  <a:cubicBezTo>
                    <a:pt x="133" y="21"/>
                    <a:pt x="131" y="31"/>
                    <a:pt x="132" y="36"/>
                  </a:cubicBezTo>
                  <a:cubicBezTo>
                    <a:pt x="102" y="40"/>
                    <a:pt x="116" y="81"/>
                    <a:pt x="134" y="88"/>
                  </a:cubicBezTo>
                  <a:cubicBezTo>
                    <a:pt x="37" y="88"/>
                    <a:pt x="37" y="88"/>
                    <a:pt x="37" y="88"/>
                  </a:cubicBezTo>
                  <a:cubicBezTo>
                    <a:pt x="55" y="85"/>
                    <a:pt x="64" y="47"/>
                    <a:pt x="41" y="39"/>
                  </a:cubicBezTo>
                  <a:cubicBezTo>
                    <a:pt x="38" y="37"/>
                    <a:pt x="35" y="36"/>
                    <a:pt x="32" y="35"/>
                  </a:cubicBezTo>
                  <a:cubicBezTo>
                    <a:pt x="39" y="8"/>
                    <a:pt x="39" y="8"/>
                    <a:pt x="39" y="8"/>
                  </a:cubicBezTo>
                  <a:cubicBezTo>
                    <a:pt x="37" y="4"/>
                    <a:pt x="34" y="3"/>
                    <a:pt x="31" y="5"/>
                  </a:cubicBezTo>
                  <a:cubicBezTo>
                    <a:pt x="27" y="13"/>
                    <a:pt x="23" y="22"/>
                    <a:pt x="20" y="31"/>
                  </a:cubicBezTo>
                  <a:cubicBezTo>
                    <a:pt x="14" y="30"/>
                    <a:pt x="7" y="29"/>
                    <a:pt x="1" y="2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ŝlïďè">
              <a:extLst>
                <a:ext uri="{FF2B5EF4-FFF2-40B4-BE49-F238E27FC236}">
                  <a16:creationId xmlns:a16="http://schemas.microsoft.com/office/drawing/2014/main" id="{57982CF5-242C-4C77-908F-FCD36854BDF6}"/>
                </a:ext>
              </a:extLst>
            </p:cNvPr>
            <p:cNvSpPr/>
            <p:nvPr/>
          </p:nvSpPr>
          <p:spPr bwMode="auto">
            <a:xfrm>
              <a:off x="2946400" y="2573338"/>
              <a:ext cx="1711325" cy="1714500"/>
            </a:xfrm>
            <a:custGeom>
              <a:avLst/>
              <a:gdLst>
                <a:gd name="T0" fmla="*/ 260 w 519"/>
                <a:gd name="T1" fmla="*/ 0 h 519"/>
                <a:gd name="T2" fmla="*/ 260 w 519"/>
                <a:gd name="T3" fmla="*/ 0 h 519"/>
                <a:gd name="T4" fmla="*/ 260 w 519"/>
                <a:gd name="T5" fmla="*/ 0 h 519"/>
                <a:gd name="T6" fmla="*/ 443 w 519"/>
                <a:gd name="T7" fmla="*/ 76 h 519"/>
                <a:gd name="T8" fmla="*/ 519 w 519"/>
                <a:gd name="T9" fmla="*/ 260 h 519"/>
                <a:gd name="T10" fmla="*/ 519 w 519"/>
                <a:gd name="T11" fmla="*/ 260 h 519"/>
                <a:gd name="T12" fmla="*/ 519 w 519"/>
                <a:gd name="T13" fmla="*/ 260 h 519"/>
                <a:gd name="T14" fmla="*/ 519 w 519"/>
                <a:gd name="T15" fmla="*/ 260 h 519"/>
                <a:gd name="T16" fmla="*/ 519 w 519"/>
                <a:gd name="T17" fmla="*/ 260 h 519"/>
                <a:gd name="T18" fmla="*/ 443 w 519"/>
                <a:gd name="T19" fmla="*/ 443 h 519"/>
                <a:gd name="T20" fmla="*/ 260 w 519"/>
                <a:gd name="T21" fmla="*/ 519 h 519"/>
                <a:gd name="T22" fmla="*/ 260 w 519"/>
                <a:gd name="T23" fmla="*/ 519 h 519"/>
                <a:gd name="T24" fmla="*/ 260 w 519"/>
                <a:gd name="T25" fmla="*/ 519 h 519"/>
                <a:gd name="T26" fmla="*/ 260 w 519"/>
                <a:gd name="T27" fmla="*/ 519 h 519"/>
                <a:gd name="T28" fmla="*/ 260 w 519"/>
                <a:gd name="T29" fmla="*/ 519 h 519"/>
                <a:gd name="T30" fmla="*/ 76 w 519"/>
                <a:gd name="T31" fmla="*/ 443 h 519"/>
                <a:gd name="T32" fmla="*/ 0 w 519"/>
                <a:gd name="T33" fmla="*/ 260 h 519"/>
                <a:gd name="T34" fmla="*/ 0 w 519"/>
                <a:gd name="T35" fmla="*/ 260 h 519"/>
                <a:gd name="T36" fmla="*/ 0 w 519"/>
                <a:gd name="T37" fmla="*/ 260 h 519"/>
                <a:gd name="T38" fmla="*/ 0 w 519"/>
                <a:gd name="T39" fmla="*/ 260 h 519"/>
                <a:gd name="T40" fmla="*/ 0 w 519"/>
                <a:gd name="T41" fmla="*/ 260 h 519"/>
                <a:gd name="T42" fmla="*/ 76 w 519"/>
                <a:gd name="T43" fmla="*/ 76 h 519"/>
                <a:gd name="T44" fmla="*/ 260 w 519"/>
                <a:gd name="T45" fmla="*/ 0 h 519"/>
                <a:gd name="T46" fmla="*/ 260 w 519"/>
                <a:gd name="T47" fmla="*/ 0 h 519"/>
                <a:gd name="T48" fmla="*/ 260 w 519"/>
                <a:gd name="T49" fmla="*/ 0 h 519"/>
                <a:gd name="T50" fmla="*/ 260 w 519"/>
                <a:gd name="T51" fmla="*/ 6 h 519"/>
                <a:gd name="T52" fmla="*/ 260 w 519"/>
                <a:gd name="T53" fmla="*/ 6 h 519"/>
                <a:gd name="T54" fmla="*/ 260 w 519"/>
                <a:gd name="T55" fmla="*/ 6 h 519"/>
                <a:gd name="T56" fmla="*/ 260 w 519"/>
                <a:gd name="T57" fmla="*/ 6 h 519"/>
                <a:gd name="T58" fmla="*/ 260 w 519"/>
                <a:gd name="T59" fmla="*/ 6 h 519"/>
                <a:gd name="T60" fmla="*/ 80 w 519"/>
                <a:gd name="T61" fmla="*/ 80 h 519"/>
                <a:gd name="T62" fmla="*/ 6 w 519"/>
                <a:gd name="T63" fmla="*/ 260 h 519"/>
                <a:gd name="T64" fmla="*/ 6 w 519"/>
                <a:gd name="T65" fmla="*/ 260 h 519"/>
                <a:gd name="T66" fmla="*/ 6 w 519"/>
                <a:gd name="T67" fmla="*/ 260 h 519"/>
                <a:gd name="T68" fmla="*/ 6 w 519"/>
                <a:gd name="T69" fmla="*/ 260 h 519"/>
                <a:gd name="T70" fmla="*/ 6 w 519"/>
                <a:gd name="T71" fmla="*/ 260 h 519"/>
                <a:gd name="T72" fmla="*/ 80 w 519"/>
                <a:gd name="T73" fmla="*/ 439 h 519"/>
                <a:gd name="T74" fmla="*/ 260 w 519"/>
                <a:gd name="T75" fmla="*/ 514 h 519"/>
                <a:gd name="T76" fmla="*/ 260 w 519"/>
                <a:gd name="T77" fmla="*/ 514 h 519"/>
                <a:gd name="T78" fmla="*/ 260 w 519"/>
                <a:gd name="T79" fmla="*/ 514 h 519"/>
                <a:gd name="T80" fmla="*/ 260 w 519"/>
                <a:gd name="T81" fmla="*/ 514 h 519"/>
                <a:gd name="T82" fmla="*/ 260 w 519"/>
                <a:gd name="T83" fmla="*/ 514 h 519"/>
                <a:gd name="T84" fmla="*/ 439 w 519"/>
                <a:gd name="T85" fmla="*/ 439 h 519"/>
                <a:gd name="T86" fmla="*/ 513 w 519"/>
                <a:gd name="T87" fmla="*/ 260 h 519"/>
                <a:gd name="T88" fmla="*/ 513 w 519"/>
                <a:gd name="T89" fmla="*/ 260 h 519"/>
                <a:gd name="T90" fmla="*/ 513 w 519"/>
                <a:gd name="T91" fmla="*/ 260 h 519"/>
                <a:gd name="T92" fmla="*/ 513 w 519"/>
                <a:gd name="T93" fmla="*/ 260 h 519"/>
                <a:gd name="T94" fmla="*/ 513 w 519"/>
                <a:gd name="T95" fmla="*/ 260 h 519"/>
                <a:gd name="T96" fmla="*/ 439 w 519"/>
                <a:gd name="T97" fmla="*/ 80 h 519"/>
                <a:gd name="T98" fmla="*/ 260 w 519"/>
                <a:gd name="T99" fmla="*/ 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9" h="519">
                  <a:moveTo>
                    <a:pt x="260" y="0"/>
                  </a:moveTo>
                  <a:cubicBezTo>
                    <a:pt x="260" y="0"/>
                    <a:pt x="260" y="0"/>
                    <a:pt x="260" y="0"/>
                  </a:cubicBezTo>
                  <a:cubicBezTo>
                    <a:pt x="260" y="0"/>
                    <a:pt x="260" y="0"/>
                    <a:pt x="260" y="0"/>
                  </a:cubicBezTo>
                  <a:cubicBezTo>
                    <a:pt x="331" y="0"/>
                    <a:pt x="396" y="29"/>
                    <a:pt x="443" y="76"/>
                  </a:cubicBezTo>
                  <a:cubicBezTo>
                    <a:pt x="490" y="123"/>
                    <a:pt x="519" y="188"/>
                    <a:pt x="519" y="260"/>
                  </a:cubicBezTo>
                  <a:cubicBezTo>
                    <a:pt x="519" y="260"/>
                    <a:pt x="519" y="260"/>
                    <a:pt x="519" y="260"/>
                  </a:cubicBezTo>
                  <a:cubicBezTo>
                    <a:pt x="519" y="260"/>
                    <a:pt x="519" y="260"/>
                    <a:pt x="519" y="260"/>
                  </a:cubicBezTo>
                  <a:cubicBezTo>
                    <a:pt x="519" y="260"/>
                    <a:pt x="519" y="260"/>
                    <a:pt x="519" y="260"/>
                  </a:cubicBezTo>
                  <a:cubicBezTo>
                    <a:pt x="519" y="260"/>
                    <a:pt x="519" y="260"/>
                    <a:pt x="519" y="260"/>
                  </a:cubicBezTo>
                  <a:cubicBezTo>
                    <a:pt x="519" y="332"/>
                    <a:pt x="490" y="396"/>
                    <a:pt x="443" y="443"/>
                  </a:cubicBezTo>
                  <a:cubicBezTo>
                    <a:pt x="396" y="490"/>
                    <a:pt x="331" y="519"/>
                    <a:pt x="260" y="519"/>
                  </a:cubicBezTo>
                  <a:cubicBezTo>
                    <a:pt x="260" y="519"/>
                    <a:pt x="260" y="519"/>
                    <a:pt x="260" y="519"/>
                  </a:cubicBezTo>
                  <a:cubicBezTo>
                    <a:pt x="260" y="519"/>
                    <a:pt x="260" y="519"/>
                    <a:pt x="260" y="519"/>
                  </a:cubicBezTo>
                  <a:cubicBezTo>
                    <a:pt x="260" y="519"/>
                    <a:pt x="260" y="519"/>
                    <a:pt x="260" y="519"/>
                  </a:cubicBezTo>
                  <a:cubicBezTo>
                    <a:pt x="260" y="519"/>
                    <a:pt x="260" y="519"/>
                    <a:pt x="260" y="519"/>
                  </a:cubicBezTo>
                  <a:cubicBezTo>
                    <a:pt x="188" y="519"/>
                    <a:pt x="123" y="490"/>
                    <a:pt x="76" y="443"/>
                  </a:cubicBezTo>
                  <a:cubicBezTo>
                    <a:pt x="29" y="396"/>
                    <a:pt x="0" y="332"/>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188"/>
                    <a:pt x="29" y="123"/>
                    <a:pt x="76" y="76"/>
                  </a:cubicBezTo>
                  <a:cubicBezTo>
                    <a:pt x="123" y="29"/>
                    <a:pt x="188" y="0"/>
                    <a:pt x="260" y="0"/>
                  </a:cubicBezTo>
                  <a:cubicBezTo>
                    <a:pt x="260" y="0"/>
                    <a:pt x="260" y="0"/>
                    <a:pt x="260" y="0"/>
                  </a:cubicBezTo>
                  <a:cubicBezTo>
                    <a:pt x="260" y="0"/>
                    <a:pt x="260" y="0"/>
                    <a:pt x="260" y="0"/>
                  </a:cubicBezTo>
                  <a:close/>
                  <a:moveTo>
                    <a:pt x="260" y="6"/>
                  </a:moveTo>
                  <a:cubicBezTo>
                    <a:pt x="260" y="6"/>
                    <a:pt x="260" y="6"/>
                    <a:pt x="260" y="6"/>
                  </a:cubicBezTo>
                  <a:cubicBezTo>
                    <a:pt x="260" y="6"/>
                    <a:pt x="260" y="6"/>
                    <a:pt x="260" y="6"/>
                  </a:cubicBezTo>
                  <a:cubicBezTo>
                    <a:pt x="260" y="6"/>
                    <a:pt x="260" y="6"/>
                    <a:pt x="260" y="6"/>
                  </a:cubicBezTo>
                  <a:cubicBezTo>
                    <a:pt x="260" y="6"/>
                    <a:pt x="260" y="6"/>
                    <a:pt x="260" y="6"/>
                  </a:cubicBezTo>
                  <a:cubicBezTo>
                    <a:pt x="190" y="6"/>
                    <a:pt x="126" y="35"/>
                    <a:pt x="80" y="80"/>
                  </a:cubicBezTo>
                  <a:cubicBezTo>
                    <a:pt x="34" y="126"/>
                    <a:pt x="6" y="190"/>
                    <a:pt x="6" y="260"/>
                  </a:cubicBezTo>
                  <a:cubicBezTo>
                    <a:pt x="6" y="260"/>
                    <a:pt x="6" y="260"/>
                    <a:pt x="6" y="260"/>
                  </a:cubicBezTo>
                  <a:cubicBezTo>
                    <a:pt x="6" y="260"/>
                    <a:pt x="6" y="260"/>
                    <a:pt x="6" y="260"/>
                  </a:cubicBezTo>
                  <a:cubicBezTo>
                    <a:pt x="6" y="260"/>
                    <a:pt x="6" y="260"/>
                    <a:pt x="6" y="260"/>
                  </a:cubicBezTo>
                  <a:cubicBezTo>
                    <a:pt x="6" y="260"/>
                    <a:pt x="6" y="260"/>
                    <a:pt x="6" y="260"/>
                  </a:cubicBezTo>
                  <a:cubicBezTo>
                    <a:pt x="6" y="330"/>
                    <a:pt x="34" y="393"/>
                    <a:pt x="80" y="439"/>
                  </a:cubicBezTo>
                  <a:cubicBezTo>
                    <a:pt x="126" y="485"/>
                    <a:pt x="190" y="514"/>
                    <a:pt x="260" y="514"/>
                  </a:cubicBezTo>
                  <a:cubicBezTo>
                    <a:pt x="260" y="514"/>
                    <a:pt x="260" y="514"/>
                    <a:pt x="260" y="514"/>
                  </a:cubicBezTo>
                  <a:cubicBezTo>
                    <a:pt x="260" y="514"/>
                    <a:pt x="260" y="514"/>
                    <a:pt x="260" y="514"/>
                  </a:cubicBezTo>
                  <a:cubicBezTo>
                    <a:pt x="260" y="514"/>
                    <a:pt x="260" y="514"/>
                    <a:pt x="260" y="514"/>
                  </a:cubicBezTo>
                  <a:cubicBezTo>
                    <a:pt x="260" y="514"/>
                    <a:pt x="260" y="514"/>
                    <a:pt x="260" y="514"/>
                  </a:cubicBezTo>
                  <a:cubicBezTo>
                    <a:pt x="330" y="514"/>
                    <a:pt x="393" y="485"/>
                    <a:pt x="439" y="439"/>
                  </a:cubicBezTo>
                  <a:cubicBezTo>
                    <a:pt x="485" y="393"/>
                    <a:pt x="513" y="330"/>
                    <a:pt x="513" y="260"/>
                  </a:cubicBezTo>
                  <a:cubicBezTo>
                    <a:pt x="513" y="260"/>
                    <a:pt x="513" y="260"/>
                    <a:pt x="513" y="260"/>
                  </a:cubicBezTo>
                  <a:cubicBezTo>
                    <a:pt x="513" y="260"/>
                    <a:pt x="513" y="260"/>
                    <a:pt x="513" y="260"/>
                  </a:cubicBezTo>
                  <a:cubicBezTo>
                    <a:pt x="513" y="260"/>
                    <a:pt x="513" y="260"/>
                    <a:pt x="513" y="260"/>
                  </a:cubicBezTo>
                  <a:cubicBezTo>
                    <a:pt x="513" y="260"/>
                    <a:pt x="513" y="260"/>
                    <a:pt x="513" y="260"/>
                  </a:cubicBezTo>
                  <a:cubicBezTo>
                    <a:pt x="513" y="190"/>
                    <a:pt x="485" y="126"/>
                    <a:pt x="439" y="80"/>
                  </a:cubicBezTo>
                  <a:cubicBezTo>
                    <a:pt x="393" y="35"/>
                    <a:pt x="330" y="6"/>
                    <a:pt x="26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ïŝ1ïḑe">
              <a:extLst>
                <a:ext uri="{FF2B5EF4-FFF2-40B4-BE49-F238E27FC236}">
                  <a16:creationId xmlns:a16="http://schemas.microsoft.com/office/drawing/2014/main" id="{B3F402A3-FC35-4344-A43C-A8AF34345C43}"/>
                </a:ext>
              </a:extLst>
            </p:cNvPr>
            <p:cNvSpPr/>
            <p:nvPr/>
          </p:nvSpPr>
          <p:spPr bwMode="auto">
            <a:xfrm>
              <a:off x="2873375" y="2500313"/>
              <a:ext cx="1857375" cy="1863725"/>
            </a:xfrm>
            <a:custGeom>
              <a:avLst/>
              <a:gdLst>
                <a:gd name="T0" fmla="*/ 282 w 563"/>
                <a:gd name="T1" fmla="*/ 0 h 564"/>
                <a:gd name="T2" fmla="*/ 282 w 563"/>
                <a:gd name="T3" fmla="*/ 0 h 564"/>
                <a:gd name="T4" fmla="*/ 282 w 563"/>
                <a:gd name="T5" fmla="*/ 0 h 564"/>
                <a:gd name="T6" fmla="*/ 481 w 563"/>
                <a:gd name="T7" fmla="*/ 83 h 564"/>
                <a:gd name="T8" fmla="*/ 563 w 563"/>
                <a:gd name="T9" fmla="*/ 282 h 564"/>
                <a:gd name="T10" fmla="*/ 563 w 563"/>
                <a:gd name="T11" fmla="*/ 282 h 564"/>
                <a:gd name="T12" fmla="*/ 563 w 563"/>
                <a:gd name="T13" fmla="*/ 282 h 564"/>
                <a:gd name="T14" fmla="*/ 563 w 563"/>
                <a:gd name="T15" fmla="*/ 282 h 564"/>
                <a:gd name="T16" fmla="*/ 563 w 563"/>
                <a:gd name="T17" fmla="*/ 282 h 564"/>
                <a:gd name="T18" fmla="*/ 481 w 563"/>
                <a:gd name="T19" fmla="*/ 481 h 564"/>
                <a:gd name="T20" fmla="*/ 282 w 563"/>
                <a:gd name="T21" fmla="*/ 564 h 564"/>
                <a:gd name="T22" fmla="*/ 282 w 563"/>
                <a:gd name="T23" fmla="*/ 564 h 564"/>
                <a:gd name="T24" fmla="*/ 282 w 563"/>
                <a:gd name="T25" fmla="*/ 564 h 564"/>
                <a:gd name="T26" fmla="*/ 282 w 563"/>
                <a:gd name="T27" fmla="*/ 564 h 564"/>
                <a:gd name="T28" fmla="*/ 282 w 563"/>
                <a:gd name="T29" fmla="*/ 564 h 564"/>
                <a:gd name="T30" fmla="*/ 82 w 563"/>
                <a:gd name="T31" fmla="*/ 481 h 564"/>
                <a:gd name="T32" fmla="*/ 0 w 563"/>
                <a:gd name="T33" fmla="*/ 282 h 564"/>
                <a:gd name="T34" fmla="*/ 0 w 563"/>
                <a:gd name="T35" fmla="*/ 282 h 564"/>
                <a:gd name="T36" fmla="*/ 0 w 563"/>
                <a:gd name="T37" fmla="*/ 282 h 564"/>
                <a:gd name="T38" fmla="*/ 0 w 563"/>
                <a:gd name="T39" fmla="*/ 282 h 564"/>
                <a:gd name="T40" fmla="*/ 0 w 563"/>
                <a:gd name="T41" fmla="*/ 282 h 564"/>
                <a:gd name="T42" fmla="*/ 82 w 563"/>
                <a:gd name="T43" fmla="*/ 83 h 564"/>
                <a:gd name="T44" fmla="*/ 282 w 563"/>
                <a:gd name="T45" fmla="*/ 0 h 564"/>
                <a:gd name="T46" fmla="*/ 282 w 563"/>
                <a:gd name="T47" fmla="*/ 0 h 564"/>
                <a:gd name="T48" fmla="*/ 282 w 563"/>
                <a:gd name="T49" fmla="*/ 0 h 564"/>
                <a:gd name="T50" fmla="*/ 282 w 563"/>
                <a:gd name="T51" fmla="*/ 12 h 564"/>
                <a:gd name="T52" fmla="*/ 282 w 563"/>
                <a:gd name="T53" fmla="*/ 12 h 564"/>
                <a:gd name="T54" fmla="*/ 282 w 563"/>
                <a:gd name="T55" fmla="*/ 12 h 564"/>
                <a:gd name="T56" fmla="*/ 282 w 563"/>
                <a:gd name="T57" fmla="*/ 12 h 564"/>
                <a:gd name="T58" fmla="*/ 282 w 563"/>
                <a:gd name="T59" fmla="*/ 12 h 564"/>
                <a:gd name="T60" fmla="*/ 91 w 563"/>
                <a:gd name="T61" fmla="*/ 91 h 564"/>
                <a:gd name="T62" fmla="*/ 11 w 563"/>
                <a:gd name="T63" fmla="*/ 282 h 564"/>
                <a:gd name="T64" fmla="*/ 11 w 563"/>
                <a:gd name="T65" fmla="*/ 282 h 564"/>
                <a:gd name="T66" fmla="*/ 11 w 563"/>
                <a:gd name="T67" fmla="*/ 282 h 564"/>
                <a:gd name="T68" fmla="*/ 11 w 563"/>
                <a:gd name="T69" fmla="*/ 282 h 564"/>
                <a:gd name="T70" fmla="*/ 11 w 563"/>
                <a:gd name="T71" fmla="*/ 282 h 564"/>
                <a:gd name="T72" fmla="*/ 91 w 563"/>
                <a:gd name="T73" fmla="*/ 473 h 564"/>
                <a:gd name="T74" fmla="*/ 282 w 563"/>
                <a:gd name="T75" fmla="*/ 552 h 564"/>
                <a:gd name="T76" fmla="*/ 282 w 563"/>
                <a:gd name="T77" fmla="*/ 552 h 564"/>
                <a:gd name="T78" fmla="*/ 282 w 563"/>
                <a:gd name="T79" fmla="*/ 552 h 564"/>
                <a:gd name="T80" fmla="*/ 282 w 563"/>
                <a:gd name="T81" fmla="*/ 552 h 564"/>
                <a:gd name="T82" fmla="*/ 282 w 563"/>
                <a:gd name="T83" fmla="*/ 552 h 564"/>
                <a:gd name="T84" fmla="*/ 473 w 563"/>
                <a:gd name="T85" fmla="*/ 473 h 564"/>
                <a:gd name="T86" fmla="*/ 552 w 563"/>
                <a:gd name="T87" fmla="*/ 282 h 564"/>
                <a:gd name="T88" fmla="*/ 552 w 563"/>
                <a:gd name="T89" fmla="*/ 282 h 564"/>
                <a:gd name="T90" fmla="*/ 552 w 563"/>
                <a:gd name="T91" fmla="*/ 282 h 564"/>
                <a:gd name="T92" fmla="*/ 552 w 563"/>
                <a:gd name="T93" fmla="*/ 282 h 564"/>
                <a:gd name="T94" fmla="*/ 552 w 563"/>
                <a:gd name="T95" fmla="*/ 282 h 564"/>
                <a:gd name="T96" fmla="*/ 473 w 563"/>
                <a:gd name="T97" fmla="*/ 91 h 564"/>
                <a:gd name="T98" fmla="*/ 282 w 563"/>
                <a:gd name="T99" fmla="*/ 1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3" h="564">
                  <a:moveTo>
                    <a:pt x="282" y="0"/>
                  </a:moveTo>
                  <a:cubicBezTo>
                    <a:pt x="282" y="0"/>
                    <a:pt x="282" y="0"/>
                    <a:pt x="282" y="0"/>
                  </a:cubicBezTo>
                  <a:cubicBezTo>
                    <a:pt x="282" y="0"/>
                    <a:pt x="282" y="0"/>
                    <a:pt x="282" y="0"/>
                  </a:cubicBezTo>
                  <a:cubicBezTo>
                    <a:pt x="359" y="0"/>
                    <a:pt x="430" y="32"/>
                    <a:pt x="481" y="83"/>
                  </a:cubicBezTo>
                  <a:cubicBezTo>
                    <a:pt x="532" y="134"/>
                    <a:pt x="563" y="204"/>
                    <a:pt x="563" y="282"/>
                  </a:cubicBezTo>
                  <a:cubicBezTo>
                    <a:pt x="563" y="282"/>
                    <a:pt x="563" y="282"/>
                    <a:pt x="563" y="282"/>
                  </a:cubicBezTo>
                  <a:cubicBezTo>
                    <a:pt x="563" y="282"/>
                    <a:pt x="563" y="282"/>
                    <a:pt x="563" y="282"/>
                  </a:cubicBezTo>
                  <a:cubicBezTo>
                    <a:pt x="563" y="282"/>
                    <a:pt x="563" y="282"/>
                    <a:pt x="563" y="282"/>
                  </a:cubicBezTo>
                  <a:cubicBezTo>
                    <a:pt x="563" y="282"/>
                    <a:pt x="563" y="282"/>
                    <a:pt x="563" y="282"/>
                  </a:cubicBezTo>
                  <a:cubicBezTo>
                    <a:pt x="563" y="360"/>
                    <a:pt x="532" y="430"/>
                    <a:pt x="481" y="481"/>
                  </a:cubicBezTo>
                  <a:cubicBezTo>
                    <a:pt x="430" y="532"/>
                    <a:pt x="359" y="564"/>
                    <a:pt x="282" y="564"/>
                  </a:cubicBezTo>
                  <a:cubicBezTo>
                    <a:pt x="282" y="564"/>
                    <a:pt x="282" y="564"/>
                    <a:pt x="282" y="564"/>
                  </a:cubicBezTo>
                  <a:cubicBezTo>
                    <a:pt x="282" y="564"/>
                    <a:pt x="282" y="564"/>
                    <a:pt x="282" y="564"/>
                  </a:cubicBezTo>
                  <a:cubicBezTo>
                    <a:pt x="282" y="564"/>
                    <a:pt x="282" y="564"/>
                    <a:pt x="282" y="564"/>
                  </a:cubicBezTo>
                  <a:cubicBezTo>
                    <a:pt x="282" y="564"/>
                    <a:pt x="282" y="564"/>
                    <a:pt x="282" y="564"/>
                  </a:cubicBezTo>
                  <a:cubicBezTo>
                    <a:pt x="204" y="564"/>
                    <a:pt x="133" y="532"/>
                    <a:pt x="82" y="481"/>
                  </a:cubicBezTo>
                  <a:cubicBezTo>
                    <a:pt x="31" y="430"/>
                    <a:pt x="0" y="360"/>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04"/>
                    <a:pt x="31" y="134"/>
                    <a:pt x="82" y="83"/>
                  </a:cubicBezTo>
                  <a:cubicBezTo>
                    <a:pt x="133" y="32"/>
                    <a:pt x="204" y="0"/>
                    <a:pt x="282" y="0"/>
                  </a:cubicBezTo>
                  <a:cubicBezTo>
                    <a:pt x="282" y="0"/>
                    <a:pt x="282" y="0"/>
                    <a:pt x="282" y="0"/>
                  </a:cubicBezTo>
                  <a:cubicBezTo>
                    <a:pt x="282" y="0"/>
                    <a:pt x="282" y="0"/>
                    <a:pt x="282" y="0"/>
                  </a:cubicBezTo>
                  <a:close/>
                  <a:moveTo>
                    <a:pt x="282" y="12"/>
                  </a:moveTo>
                  <a:cubicBezTo>
                    <a:pt x="282" y="12"/>
                    <a:pt x="282" y="12"/>
                    <a:pt x="282" y="12"/>
                  </a:cubicBezTo>
                  <a:cubicBezTo>
                    <a:pt x="282" y="12"/>
                    <a:pt x="282" y="12"/>
                    <a:pt x="282" y="12"/>
                  </a:cubicBezTo>
                  <a:cubicBezTo>
                    <a:pt x="282" y="12"/>
                    <a:pt x="282" y="12"/>
                    <a:pt x="282" y="12"/>
                  </a:cubicBezTo>
                  <a:cubicBezTo>
                    <a:pt x="282" y="12"/>
                    <a:pt x="282" y="12"/>
                    <a:pt x="282" y="12"/>
                  </a:cubicBezTo>
                  <a:cubicBezTo>
                    <a:pt x="207" y="12"/>
                    <a:pt x="139" y="42"/>
                    <a:pt x="91" y="91"/>
                  </a:cubicBezTo>
                  <a:cubicBezTo>
                    <a:pt x="42" y="140"/>
                    <a:pt x="11" y="207"/>
                    <a:pt x="11" y="282"/>
                  </a:cubicBezTo>
                  <a:cubicBezTo>
                    <a:pt x="11" y="282"/>
                    <a:pt x="11" y="282"/>
                    <a:pt x="11" y="282"/>
                  </a:cubicBezTo>
                  <a:cubicBezTo>
                    <a:pt x="11" y="282"/>
                    <a:pt x="11" y="282"/>
                    <a:pt x="11" y="282"/>
                  </a:cubicBezTo>
                  <a:cubicBezTo>
                    <a:pt x="11" y="282"/>
                    <a:pt x="11" y="282"/>
                    <a:pt x="11" y="282"/>
                  </a:cubicBezTo>
                  <a:cubicBezTo>
                    <a:pt x="11" y="282"/>
                    <a:pt x="11" y="282"/>
                    <a:pt x="11" y="282"/>
                  </a:cubicBezTo>
                  <a:cubicBezTo>
                    <a:pt x="11" y="356"/>
                    <a:pt x="42" y="424"/>
                    <a:pt x="91" y="473"/>
                  </a:cubicBezTo>
                  <a:cubicBezTo>
                    <a:pt x="139" y="522"/>
                    <a:pt x="207" y="552"/>
                    <a:pt x="282" y="552"/>
                  </a:cubicBezTo>
                  <a:cubicBezTo>
                    <a:pt x="282" y="552"/>
                    <a:pt x="282" y="552"/>
                    <a:pt x="282" y="552"/>
                  </a:cubicBezTo>
                  <a:cubicBezTo>
                    <a:pt x="282" y="552"/>
                    <a:pt x="282" y="552"/>
                    <a:pt x="282" y="552"/>
                  </a:cubicBezTo>
                  <a:cubicBezTo>
                    <a:pt x="282" y="552"/>
                    <a:pt x="282" y="552"/>
                    <a:pt x="282" y="552"/>
                  </a:cubicBezTo>
                  <a:cubicBezTo>
                    <a:pt x="282" y="552"/>
                    <a:pt x="282" y="552"/>
                    <a:pt x="282" y="552"/>
                  </a:cubicBezTo>
                  <a:cubicBezTo>
                    <a:pt x="356" y="552"/>
                    <a:pt x="424" y="522"/>
                    <a:pt x="473" y="473"/>
                  </a:cubicBezTo>
                  <a:cubicBezTo>
                    <a:pt x="521" y="424"/>
                    <a:pt x="552" y="356"/>
                    <a:pt x="552" y="282"/>
                  </a:cubicBezTo>
                  <a:cubicBezTo>
                    <a:pt x="552" y="282"/>
                    <a:pt x="552" y="282"/>
                    <a:pt x="552" y="282"/>
                  </a:cubicBezTo>
                  <a:cubicBezTo>
                    <a:pt x="552" y="282"/>
                    <a:pt x="552" y="282"/>
                    <a:pt x="552" y="282"/>
                  </a:cubicBezTo>
                  <a:cubicBezTo>
                    <a:pt x="552" y="282"/>
                    <a:pt x="552" y="282"/>
                    <a:pt x="552" y="282"/>
                  </a:cubicBezTo>
                  <a:cubicBezTo>
                    <a:pt x="552" y="282"/>
                    <a:pt x="552" y="282"/>
                    <a:pt x="552" y="282"/>
                  </a:cubicBezTo>
                  <a:cubicBezTo>
                    <a:pt x="552" y="207"/>
                    <a:pt x="521" y="140"/>
                    <a:pt x="473" y="91"/>
                  </a:cubicBezTo>
                  <a:cubicBezTo>
                    <a:pt x="424" y="42"/>
                    <a:pt x="35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ṣḻïḑé">
              <a:extLst>
                <a:ext uri="{FF2B5EF4-FFF2-40B4-BE49-F238E27FC236}">
                  <a16:creationId xmlns:a16="http://schemas.microsoft.com/office/drawing/2014/main" id="{9FC8E503-0CA3-40F2-AD62-3E3B542A7663}"/>
                </a:ext>
              </a:extLst>
            </p:cNvPr>
            <p:cNvSpPr/>
            <p:nvPr/>
          </p:nvSpPr>
          <p:spPr bwMode="auto">
            <a:xfrm>
              <a:off x="3014663" y="3465513"/>
              <a:ext cx="1566863" cy="754063"/>
            </a:xfrm>
            <a:custGeom>
              <a:avLst/>
              <a:gdLst>
                <a:gd name="T0" fmla="*/ 448 w 475"/>
                <a:gd name="T1" fmla="*/ 10 h 228"/>
                <a:gd name="T2" fmla="*/ 472 w 475"/>
                <a:gd name="T3" fmla="*/ 18 h 228"/>
                <a:gd name="T4" fmla="*/ 446 w 475"/>
                <a:gd name="T5" fmla="*/ 28 h 228"/>
                <a:gd name="T6" fmla="*/ 461 w 475"/>
                <a:gd name="T7" fmla="*/ 18 h 228"/>
                <a:gd name="T8" fmla="*/ 438 w 475"/>
                <a:gd name="T9" fmla="*/ 56 h 228"/>
                <a:gd name="T10" fmla="*/ 466 w 475"/>
                <a:gd name="T11" fmla="*/ 52 h 228"/>
                <a:gd name="T12" fmla="*/ 455 w 475"/>
                <a:gd name="T13" fmla="*/ 86 h 228"/>
                <a:gd name="T14" fmla="*/ 434 w 475"/>
                <a:gd name="T15" fmla="*/ 62 h 228"/>
                <a:gd name="T16" fmla="*/ 423 w 475"/>
                <a:gd name="T17" fmla="*/ 86 h 228"/>
                <a:gd name="T18" fmla="*/ 444 w 475"/>
                <a:gd name="T19" fmla="*/ 94 h 228"/>
                <a:gd name="T20" fmla="*/ 446 w 475"/>
                <a:gd name="T21" fmla="*/ 101 h 228"/>
                <a:gd name="T22" fmla="*/ 402 w 475"/>
                <a:gd name="T23" fmla="*/ 121 h 228"/>
                <a:gd name="T24" fmla="*/ 420 w 475"/>
                <a:gd name="T25" fmla="*/ 141 h 228"/>
                <a:gd name="T26" fmla="*/ 415 w 475"/>
                <a:gd name="T27" fmla="*/ 125 h 228"/>
                <a:gd name="T28" fmla="*/ 376 w 475"/>
                <a:gd name="T29" fmla="*/ 147 h 228"/>
                <a:gd name="T30" fmla="*/ 398 w 475"/>
                <a:gd name="T31" fmla="*/ 142 h 228"/>
                <a:gd name="T32" fmla="*/ 403 w 475"/>
                <a:gd name="T33" fmla="*/ 161 h 228"/>
                <a:gd name="T34" fmla="*/ 399 w 475"/>
                <a:gd name="T35" fmla="*/ 163 h 228"/>
                <a:gd name="T36" fmla="*/ 362 w 475"/>
                <a:gd name="T37" fmla="*/ 161 h 228"/>
                <a:gd name="T38" fmla="*/ 384 w 475"/>
                <a:gd name="T39" fmla="*/ 178 h 228"/>
                <a:gd name="T40" fmla="*/ 353 w 475"/>
                <a:gd name="T41" fmla="*/ 166 h 228"/>
                <a:gd name="T42" fmla="*/ 354 w 475"/>
                <a:gd name="T43" fmla="*/ 197 h 228"/>
                <a:gd name="T44" fmla="*/ 306 w 475"/>
                <a:gd name="T45" fmla="*/ 188 h 228"/>
                <a:gd name="T46" fmla="*/ 321 w 475"/>
                <a:gd name="T47" fmla="*/ 212 h 228"/>
                <a:gd name="T48" fmla="*/ 333 w 475"/>
                <a:gd name="T49" fmla="*/ 176 h 228"/>
                <a:gd name="T50" fmla="*/ 302 w 475"/>
                <a:gd name="T51" fmla="*/ 190 h 228"/>
                <a:gd name="T52" fmla="*/ 308 w 475"/>
                <a:gd name="T53" fmla="*/ 216 h 228"/>
                <a:gd name="T54" fmla="*/ 288 w 475"/>
                <a:gd name="T55" fmla="*/ 193 h 228"/>
                <a:gd name="T56" fmla="*/ 250 w 475"/>
                <a:gd name="T57" fmla="*/ 226 h 228"/>
                <a:gd name="T58" fmla="*/ 255 w 475"/>
                <a:gd name="T59" fmla="*/ 217 h 228"/>
                <a:gd name="T60" fmla="*/ 244 w 475"/>
                <a:gd name="T61" fmla="*/ 197 h 228"/>
                <a:gd name="T62" fmla="*/ 203 w 475"/>
                <a:gd name="T63" fmla="*/ 195 h 228"/>
                <a:gd name="T64" fmla="*/ 209 w 475"/>
                <a:gd name="T65" fmla="*/ 225 h 228"/>
                <a:gd name="T66" fmla="*/ 232 w 475"/>
                <a:gd name="T67" fmla="*/ 200 h 228"/>
                <a:gd name="T68" fmla="*/ 194 w 475"/>
                <a:gd name="T69" fmla="*/ 220 h 228"/>
                <a:gd name="T70" fmla="*/ 191 w 475"/>
                <a:gd name="T71" fmla="*/ 219 h 228"/>
                <a:gd name="T72" fmla="*/ 165 w 475"/>
                <a:gd name="T73" fmla="*/ 188 h 228"/>
                <a:gd name="T74" fmla="*/ 160 w 475"/>
                <a:gd name="T75" fmla="*/ 184 h 228"/>
                <a:gd name="T76" fmla="*/ 125 w 475"/>
                <a:gd name="T77" fmla="*/ 200 h 228"/>
                <a:gd name="T78" fmla="*/ 141 w 475"/>
                <a:gd name="T79" fmla="*/ 190 h 228"/>
                <a:gd name="T80" fmla="*/ 106 w 475"/>
                <a:gd name="T81" fmla="*/ 184 h 228"/>
                <a:gd name="T82" fmla="*/ 114 w 475"/>
                <a:gd name="T83" fmla="*/ 157 h 228"/>
                <a:gd name="T84" fmla="*/ 100 w 475"/>
                <a:gd name="T85" fmla="*/ 169 h 228"/>
                <a:gd name="T86" fmla="*/ 79 w 475"/>
                <a:gd name="T87" fmla="*/ 165 h 228"/>
                <a:gd name="T88" fmla="*/ 88 w 475"/>
                <a:gd name="T89" fmla="*/ 135 h 228"/>
                <a:gd name="T90" fmla="*/ 45 w 475"/>
                <a:gd name="T91" fmla="*/ 130 h 228"/>
                <a:gd name="T92" fmla="*/ 74 w 475"/>
                <a:gd name="T93" fmla="*/ 117 h 228"/>
                <a:gd name="T94" fmla="*/ 58 w 475"/>
                <a:gd name="T95" fmla="*/ 93 h 228"/>
                <a:gd name="T96" fmla="*/ 26 w 475"/>
                <a:gd name="T97" fmla="*/ 94 h 228"/>
                <a:gd name="T98" fmla="*/ 48 w 475"/>
                <a:gd name="T99" fmla="*/ 79 h 228"/>
                <a:gd name="T100" fmla="*/ 28 w 475"/>
                <a:gd name="T101" fmla="*/ 75 h 228"/>
                <a:gd name="T102" fmla="*/ 46 w 475"/>
                <a:gd name="T103" fmla="*/ 66 h 228"/>
                <a:gd name="T104" fmla="*/ 17 w 475"/>
                <a:gd name="T105" fmla="*/ 65 h 228"/>
                <a:gd name="T106" fmla="*/ 5 w 475"/>
                <a:gd name="T107" fmla="*/ 38 h 228"/>
                <a:gd name="T108" fmla="*/ 35 w 475"/>
                <a:gd name="T109" fmla="*/ 31 h 228"/>
                <a:gd name="T110" fmla="*/ 4 w 475"/>
                <a:gd name="T111" fmla="*/ 23 h 228"/>
                <a:gd name="T112" fmla="*/ 1 w 475"/>
                <a:gd name="T113" fmla="*/ 2 h 228"/>
                <a:gd name="T114" fmla="*/ 30 w 475"/>
                <a:gd name="T115" fmla="*/ 11 h 228"/>
                <a:gd name="T116" fmla="*/ 32 w 475"/>
                <a:gd name="T117"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5" h="228">
                  <a:moveTo>
                    <a:pt x="44" y="55"/>
                  </a:moveTo>
                  <a:cubicBezTo>
                    <a:pt x="45" y="56"/>
                    <a:pt x="45" y="56"/>
                    <a:pt x="45" y="57"/>
                  </a:cubicBezTo>
                  <a:cubicBezTo>
                    <a:pt x="45" y="57"/>
                    <a:pt x="45" y="58"/>
                    <a:pt x="44" y="58"/>
                  </a:cubicBezTo>
                  <a:cubicBezTo>
                    <a:pt x="44" y="58"/>
                    <a:pt x="43" y="58"/>
                    <a:pt x="42" y="58"/>
                  </a:cubicBezTo>
                  <a:cubicBezTo>
                    <a:pt x="29" y="57"/>
                    <a:pt x="29" y="57"/>
                    <a:pt x="29" y="57"/>
                  </a:cubicBezTo>
                  <a:cubicBezTo>
                    <a:pt x="28" y="57"/>
                    <a:pt x="28" y="57"/>
                    <a:pt x="28" y="57"/>
                  </a:cubicBezTo>
                  <a:cubicBezTo>
                    <a:pt x="28" y="56"/>
                    <a:pt x="28" y="56"/>
                    <a:pt x="28" y="56"/>
                  </a:cubicBezTo>
                  <a:cubicBezTo>
                    <a:pt x="28" y="56"/>
                    <a:pt x="28" y="56"/>
                    <a:pt x="29" y="56"/>
                  </a:cubicBezTo>
                  <a:cubicBezTo>
                    <a:pt x="29" y="55"/>
                    <a:pt x="33" y="55"/>
                    <a:pt x="41" y="54"/>
                  </a:cubicBezTo>
                  <a:cubicBezTo>
                    <a:pt x="42" y="54"/>
                    <a:pt x="43" y="54"/>
                    <a:pt x="44" y="55"/>
                  </a:cubicBezTo>
                  <a:close/>
                  <a:moveTo>
                    <a:pt x="448" y="10"/>
                  </a:moveTo>
                  <a:cubicBezTo>
                    <a:pt x="448" y="9"/>
                    <a:pt x="447" y="9"/>
                    <a:pt x="447" y="10"/>
                  </a:cubicBezTo>
                  <a:cubicBezTo>
                    <a:pt x="446" y="10"/>
                    <a:pt x="446" y="11"/>
                    <a:pt x="446" y="12"/>
                  </a:cubicBezTo>
                  <a:cubicBezTo>
                    <a:pt x="446" y="13"/>
                    <a:pt x="446" y="13"/>
                    <a:pt x="446" y="13"/>
                  </a:cubicBezTo>
                  <a:cubicBezTo>
                    <a:pt x="445" y="13"/>
                    <a:pt x="445" y="13"/>
                    <a:pt x="445" y="13"/>
                  </a:cubicBezTo>
                  <a:cubicBezTo>
                    <a:pt x="446" y="3"/>
                    <a:pt x="446" y="3"/>
                    <a:pt x="446" y="3"/>
                  </a:cubicBezTo>
                  <a:cubicBezTo>
                    <a:pt x="447" y="3"/>
                    <a:pt x="447" y="3"/>
                    <a:pt x="447" y="3"/>
                  </a:cubicBezTo>
                  <a:cubicBezTo>
                    <a:pt x="447" y="4"/>
                    <a:pt x="447" y="4"/>
                    <a:pt x="447" y="4"/>
                  </a:cubicBezTo>
                  <a:cubicBezTo>
                    <a:pt x="447" y="4"/>
                    <a:pt x="447" y="5"/>
                    <a:pt x="447" y="6"/>
                  </a:cubicBezTo>
                  <a:cubicBezTo>
                    <a:pt x="448" y="7"/>
                    <a:pt x="448" y="7"/>
                    <a:pt x="449" y="8"/>
                  </a:cubicBezTo>
                  <a:cubicBezTo>
                    <a:pt x="462" y="17"/>
                    <a:pt x="462" y="17"/>
                    <a:pt x="462" y="17"/>
                  </a:cubicBezTo>
                  <a:cubicBezTo>
                    <a:pt x="472" y="18"/>
                    <a:pt x="472" y="18"/>
                    <a:pt x="472" y="18"/>
                  </a:cubicBezTo>
                  <a:cubicBezTo>
                    <a:pt x="473" y="18"/>
                    <a:pt x="473" y="18"/>
                    <a:pt x="473" y="18"/>
                  </a:cubicBezTo>
                  <a:cubicBezTo>
                    <a:pt x="473" y="17"/>
                    <a:pt x="474" y="17"/>
                    <a:pt x="474" y="16"/>
                  </a:cubicBezTo>
                  <a:cubicBezTo>
                    <a:pt x="474" y="14"/>
                    <a:pt x="474" y="14"/>
                    <a:pt x="474" y="14"/>
                  </a:cubicBezTo>
                  <a:cubicBezTo>
                    <a:pt x="475" y="14"/>
                    <a:pt x="475" y="14"/>
                    <a:pt x="475" y="14"/>
                  </a:cubicBezTo>
                  <a:cubicBezTo>
                    <a:pt x="474" y="27"/>
                    <a:pt x="474" y="27"/>
                    <a:pt x="474" y="27"/>
                  </a:cubicBezTo>
                  <a:cubicBezTo>
                    <a:pt x="473" y="27"/>
                    <a:pt x="473" y="27"/>
                    <a:pt x="473" y="27"/>
                  </a:cubicBezTo>
                  <a:cubicBezTo>
                    <a:pt x="473" y="25"/>
                    <a:pt x="473" y="25"/>
                    <a:pt x="473" y="25"/>
                  </a:cubicBezTo>
                  <a:cubicBezTo>
                    <a:pt x="473" y="24"/>
                    <a:pt x="473" y="23"/>
                    <a:pt x="473" y="23"/>
                  </a:cubicBezTo>
                  <a:cubicBezTo>
                    <a:pt x="472" y="22"/>
                    <a:pt x="472" y="22"/>
                    <a:pt x="472" y="22"/>
                  </a:cubicBezTo>
                  <a:cubicBezTo>
                    <a:pt x="463" y="21"/>
                    <a:pt x="463" y="21"/>
                    <a:pt x="463" y="21"/>
                  </a:cubicBezTo>
                  <a:cubicBezTo>
                    <a:pt x="446" y="28"/>
                    <a:pt x="446" y="28"/>
                    <a:pt x="446" y="28"/>
                  </a:cubicBezTo>
                  <a:cubicBezTo>
                    <a:pt x="446" y="28"/>
                    <a:pt x="445" y="29"/>
                    <a:pt x="445" y="29"/>
                  </a:cubicBezTo>
                  <a:cubicBezTo>
                    <a:pt x="444" y="30"/>
                    <a:pt x="444" y="30"/>
                    <a:pt x="444" y="31"/>
                  </a:cubicBezTo>
                  <a:cubicBezTo>
                    <a:pt x="444" y="32"/>
                    <a:pt x="444" y="32"/>
                    <a:pt x="444" y="32"/>
                  </a:cubicBezTo>
                  <a:cubicBezTo>
                    <a:pt x="443" y="32"/>
                    <a:pt x="443" y="32"/>
                    <a:pt x="443" y="32"/>
                  </a:cubicBezTo>
                  <a:cubicBezTo>
                    <a:pt x="444" y="21"/>
                    <a:pt x="444" y="21"/>
                    <a:pt x="444" y="21"/>
                  </a:cubicBezTo>
                  <a:cubicBezTo>
                    <a:pt x="445" y="21"/>
                    <a:pt x="445" y="21"/>
                    <a:pt x="445" y="21"/>
                  </a:cubicBezTo>
                  <a:cubicBezTo>
                    <a:pt x="445" y="22"/>
                    <a:pt x="445" y="22"/>
                    <a:pt x="445" y="22"/>
                  </a:cubicBezTo>
                  <a:cubicBezTo>
                    <a:pt x="445" y="23"/>
                    <a:pt x="445" y="24"/>
                    <a:pt x="445" y="24"/>
                  </a:cubicBezTo>
                  <a:cubicBezTo>
                    <a:pt x="446" y="24"/>
                    <a:pt x="446" y="24"/>
                    <a:pt x="447" y="24"/>
                  </a:cubicBezTo>
                  <a:cubicBezTo>
                    <a:pt x="460" y="18"/>
                    <a:pt x="460" y="18"/>
                    <a:pt x="460" y="18"/>
                  </a:cubicBezTo>
                  <a:cubicBezTo>
                    <a:pt x="461" y="18"/>
                    <a:pt x="461" y="18"/>
                    <a:pt x="461" y="18"/>
                  </a:cubicBezTo>
                  <a:cubicBezTo>
                    <a:pt x="448" y="10"/>
                    <a:pt x="448" y="10"/>
                    <a:pt x="448" y="10"/>
                  </a:cubicBezTo>
                  <a:close/>
                  <a:moveTo>
                    <a:pt x="470" y="48"/>
                  </a:moveTo>
                  <a:cubicBezTo>
                    <a:pt x="466" y="61"/>
                    <a:pt x="466" y="61"/>
                    <a:pt x="466" y="61"/>
                  </a:cubicBezTo>
                  <a:cubicBezTo>
                    <a:pt x="465" y="61"/>
                    <a:pt x="465" y="61"/>
                    <a:pt x="465" y="61"/>
                  </a:cubicBezTo>
                  <a:cubicBezTo>
                    <a:pt x="466" y="59"/>
                    <a:pt x="466" y="59"/>
                    <a:pt x="466" y="59"/>
                  </a:cubicBezTo>
                  <a:cubicBezTo>
                    <a:pt x="466" y="58"/>
                    <a:pt x="466" y="57"/>
                    <a:pt x="466" y="57"/>
                  </a:cubicBezTo>
                  <a:cubicBezTo>
                    <a:pt x="466" y="56"/>
                    <a:pt x="465" y="56"/>
                    <a:pt x="465" y="56"/>
                  </a:cubicBezTo>
                  <a:cubicBezTo>
                    <a:pt x="441" y="49"/>
                    <a:pt x="441" y="49"/>
                    <a:pt x="441" y="49"/>
                  </a:cubicBezTo>
                  <a:cubicBezTo>
                    <a:pt x="440" y="49"/>
                    <a:pt x="440" y="49"/>
                    <a:pt x="439" y="49"/>
                  </a:cubicBezTo>
                  <a:cubicBezTo>
                    <a:pt x="439" y="49"/>
                    <a:pt x="439" y="50"/>
                    <a:pt x="439" y="51"/>
                  </a:cubicBezTo>
                  <a:cubicBezTo>
                    <a:pt x="438" y="53"/>
                    <a:pt x="438" y="55"/>
                    <a:pt x="438" y="56"/>
                  </a:cubicBezTo>
                  <a:cubicBezTo>
                    <a:pt x="439" y="57"/>
                    <a:pt x="440" y="58"/>
                    <a:pt x="442" y="60"/>
                  </a:cubicBezTo>
                  <a:cubicBezTo>
                    <a:pt x="441" y="62"/>
                    <a:pt x="441" y="62"/>
                    <a:pt x="441" y="62"/>
                  </a:cubicBezTo>
                  <a:cubicBezTo>
                    <a:pt x="435" y="58"/>
                    <a:pt x="435" y="58"/>
                    <a:pt x="435" y="58"/>
                  </a:cubicBezTo>
                  <a:cubicBezTo>
                    <a:pt x="442" y="35"/>
                    <a:pt x="442" y="35"/>
                    <a:pt x="442" y="35"/>
                  </a:cubicBezTo>
                  <a:cubicBezTo>
                    <a:pt x="449" y="35"/>
                    <a:pt x="449" y="35"/>
                    <a:pt x="449" y="35"/>
                  </a:cubicBezTo>
                  <a:cubicBezTo>
                    <a:pt x="449" y="36"/>
                    <a:pt x="449" y="36"/>
                    <a:pt x="449" y="36"/>
                  </a:cubicBezTo>
                  <a:cubicBezTo>
                    <a:pt x="446" y="37"/>
                    <a:pt x="444" y="37"/>
                    <a:pt x="444" y="38"/>
                  </a:cubicBezTo>
                  <a:cubicBezTo>
                    <a:pt x="443" y="38"/>
                    <a:pt x="442" y="40"/>
                    <a:pt x="441" y="42"/>
                  </a:cubicBezTo>
                  <a:cubicBezTo>
                    <a:pt x="441" y="44"/>
                    <a:pt x="441" y="44"/>
                    <a:pt x="441" y="45"/>
                  </a:cubicBezTo>
                  <a:cubicBezTo>
                    <a:pt x="441" y="45"/>
                    <a:pt x="441" y="45"/>
                    <a:pt x="442" y="45"/>
                  </a:cubicBezTo>
                  <a:cubicBezTo>
                    <a:pt x="466" y="52"/>
                    <a:pt x="466" y="52"/>
                    <a:pt x="466" y="52"/>
                  </a:cubicBezTo>
                  <a:cubicBezTo>
                    <a:pt x="466" y="52"/>
                    <a:pt x="467" y="52"/>
                    <a:pt x="467" y="52"/>
                  </a:cubicBezTo>
                  <a:cubicBezTo>
                    <a:pt x="467" y="51"/>
                    <a:pt x="468" y="51"/>
                    <a:pt x="468" y="50"/>
                  </a:cubicBezTo>
                  <a:cubicBezTo>
                    <a:pt x="469" y="48"/>
                    <a:pt x="469" y="48"/>
                    <a:pt x="469" y="48"/>
                  </a:cubicBezTo>
                  <a:cubicBezTo>
                    <a:pt x="470" y="48"/>
                    <a:pt x="470" y="48"/>
                    <a:pt x="470" y="48"/>
                  </a:cubicBezTo>
                  <a:close/>
                  <a:moveTo>
                    <a:pt x="427" y="81"/>
                  </a:moveTo>
                  <a:cubicBezTo>
                    <a:pt x="429" y="76"/>
                    <a:pt x="429" y="76"/>
                    <a:pt x="429" y="76"/>
                  </a:cubicBezTo>
                  <a:cubicBezTo>
                    <a:pt x="429" y="75"/>
                    <a:pt x="430" y="74"/>
                    <a:pt x="430" y="74"/>
                  </a:cubicBezTo>
                  <a:cubicBezTo>
                    <a:pt x="430" y="74"/>
                    <a:pt x="431" y="74"/>
                    <a:pt x="431" y="74"/>
                  </a:cubicBezTo>
                  <a:cubicBezTo>
                    <a:pt x="455" y="83"/>
                    <a:pt x="455" y="83"/>
                    <a:pt x="455" y="83"/>
                  </a:cubicBezTo>
                  <a:cubicBezTo>
                    <a:pt x="455" y="83"/>
                    <a:pt x="456" y="83"/>
                    <a:pt x="456" y="84"/>
                  </a:cubicBezTo>
                  <a:cubicBezTo>
                    <a:pt x="456" y="84"/>
                    <a:pt x="456" y="85"/>
                    <a:pt x="455" y="86"/>
                  </a:cubicBezTo>
                  <a:cubicBezTo>
                    <a:pt x="453" y="91"/>
                    <a:pt x="453" y="91"/>
                    <a:pt x="453" y="91"/>
                  </a:cubicBezTo>
                  <a:cubicBezTo>
                    <a:pt x="454" y="91"/>
                    <a:pt x="454" y="91"/>
                    <a:pt x="454" y="91"/>
                  </a:cubicBezTo>
                  <a:cubicBezTo>
                    <a:pt x="462" y="73"/>
                    <a:pt x="462" y="73"/>
                    <a:pt x="462" y="73"/>
                  </a:cubicBezTo>
                  <a:cubicBezTo>
                    <a:pt x="461" y="72"/>
                    <a:pt x="461" y="72"/>
                    <a:pt x="461" y="72"/>
                  </a:cubicBezTo>
                  <a:cubicBezTo>
                    <a:pt x="458" y="78"/>
                    <a:pt x="458" y="78"/>
                    <a:pt x="458" y="78"/>
                  </a:cubicBezTo>
                  <a:cubicBezTo>
                    <a:pt x="458" y="78"/>
                    <a:pt x="458" y="79"/>
                    <a:pt x="458" y="79"/>
                  </a:cubicBezTo>
                  <a:cubicBezTo>
                    <a:pt x="457" y="79"/>
                    <a:pt x="457" y="79"/>
                    <a:pt x="456" y="79"/>
                  </a:cubicBezTo>
                  <a:cubicBezTo>
                    <a:pt x="433" y="70"/>
                    <a:pt x="433" y="70"/>
                    <a:pt x="433" y="70"/>
                  </a:cubicBezTo>
                  <a:cubicBezTo>
                    <a:pt x="432" y="70"/>
                    <a:pt x="432" y="70"/>
                    <a:pt x="432" y="69"/>
                  </a:cubicBezTo>
                  <a:cubicBezTo>
                    <a:pt x="432" y="69"/>
                    <a:pt x="432" y="68"/>
                    <a:pt x="432" y="68"/>
                  </a:cubicBezTo>
                  <a:cubicBezTo>
                    <a:pt x="434" y="62"/>
                    <a:pt x="434" y="62"/>
                    <a:pt x="434" y="62"/>
                  </a:cubicBezTo>
                  <a:cubicBezTo>
                    <a:pt x="433" y="62"/>
                    <a:pt x="433" y="62"/>
                    <a:pt x="433" y="62"/>
                  </a:cubicBezTo>
                  <a:cubicBezTo>
                    <a:pt x="426" y="81"/>
                    <a:pt x="426" y="81"/>
                    <a:pt x="426" y="81"/>
                  </a:cubicBezTo>
                  <a:cubicBezTo>
                    <a:pt x="427" y="81"/>
                    <a:pt x="427" y="81"/>
                    <a:pt x="427" y="81"/>
                  </a:cubicBezTo>
                  <a:close/>
                  <a:moveTo>
                    <a:pt x="432" y="102"/>
                  </a:moveTo>
                  <a:cubicBezTo>
                    <a:pt x="428" y="105"/>
                    <a:pt x="426" y="107"/>
                    <a:pt x="424" y="108"/>
                  </a:cubicBezTo>
                  <a:cubicBezTo>
                    <a:pt x="422" y="109"/>
                    <a:pt x="420" y="109"/>
                    <a:pt x="418" y="108"/>
                  </a:cubicBezTo>
                  <a:cubicBezTo>
                    <a:pt x="417" y="107"/>
                    <a:pt x="416" y="106"/>
                    <a:pt x="416" y="103"/>
                  </a:cubicBezTo>
                  <a:cubicBezTo>
                    <a:pt x="415" y="100"/>
                    <a:pt x="416" y="97"/>
                    <a:pt x="418" y="94"/>
                  </a:cubicBezTo>
                  <a:cubicBezTo>
                    <a:pt x="419" y="93"/>
                    <a:pt x="420" y="91"/>
                    <a:pt x="421" y="90"/>
                  </a:cubicBezTo>
                  <a:cubicBezTo>
                    <a:pt x="422" y="89"/>
                    <a:pt x="422" y="88"/>
                    <a:pt x="423" y="88"/>
                  </a:cubicBezTo>
                  <a:cubicBezTo>
                    <a:pt x="423" y="87"/>
                    <a:pt x="423" y="87"/>
                    <a:pt x="423" y="86"/>
                  </a:cubicBezTo>
                  <a:cubicBezTo>
                    <a:pt x="423" y="86"/>
                    <a:pt x="423" y="85"/>
                    <a:pt x="423" y="85"/>
                  </a:cubicBezTo>
                  <a:cubicBezTo>
                    <a:pt x="430" y="87"/>
                    <a:pt x="430" y="87"/>
                    <a:pt x="430" y="87"/>
                  </a:cubicBezTo>
                  <a:cubicBezTo>
                    <a:pt x="429" y="89"/>
                    <a:pt x="429" y="89"/>
                    <a:pt x="429" y="89"/>
                  </a:cubicBezTo>
                  <a:cubicBezTo>
                    <a:pt x="427" y="89"/>
                    <a:pt x="424" y="89"/>
                    <a:pt x="423" y="90"/>
                  </a:cubicBezTo>
                  <a:cubicBezTo>
                    <a:pt x="421" y="91"/>
                    <a:pt x="420" y="93"/>
                    <a:pt x="419" y="95"/>
                  </a:cubicBezTo>
                  <a:cubicBezTo>
                    <a:pt x="417" y="98"/>
                    <a:pt x="417" y="100"/>
                    <a:pt x="417" y="102"/>
                  </a:cubicBezTo>
                  <a:cubicBezTo>
                    <a:pt x="418" y="103"/>
                    <a:pt x="418" y="104"/>
                    <a:pt x="420" y="105"/>
                  </a:cubicBezTo>
                  <a:cubicBezTo>
                    <a:pt x="421" y="106"/>
                    <a:pt x="422" y="106"/>
                    <a:pt x="423" y="105"/>
                  </a:cubicBezTo>
                  <a:cubicBezTo>
                    <a:pt x="424" y="105"/>
                    <a:pt x="427" y="103"/>
                    <a:pt x="431" y="99"/>
                  </a:cubicBezTo>
                  <a:cubicBezTo>
                    <a:pt x="434" y="96"/>
                    <a:pt x="436" y="94"/>
                    <a:pt x="438" y="93"/>
                  </a:cubicBezTo>
                  <a:cubicBezTo>
                    <a:pt x="440" y="93"/>
                    <a:pt x="442" y="93"/>
                    <a:pt x="444" y="94"/>
                  </a:cubicBezTo>
                  <a:cubicBezTo>
                    <a:pt x="446" y="95"/>
                    <a:pt x="447" y="96"/>
                    <a:pt x="447" y="99"/>
                  </a:cubicBezTo>
                  <a:cubicBezTo>
                    <a:pt x="448" y="102"/>
                    <a:pt x="447" y="105"/>
                    <a:pt x="445" y="108"/>
                  </a:cubicBezTo>
                  <a:cubicBezTo>
                    <a:pt x="444" y="110"/>
                    <a:pt x="443" y="111"/>
                    <a:pt x="442" y="112"/>
                  </a:cubicBezTo>
                  <a:cubicBezTo>
                    <a:pt x="441" y="113"/>
                    <a:pt x="441" y="114"/>
                    <a:pt x="440" y="115"/>
                  </a:cubicBezTo>
                  <a:cubicBezTo>
                    <a:pt x="440" y="115"/>
                    <a:pt x="440" y="116"/>
                    <a:pt x="440" y="116"/>
                  </a:cubicBezTo>
                  <a:cubicBezTo>
                    <a:pt x="440" y="117"/>
                    <a:pt x="440" y="118"/>
                    <a:pt x="440" y="118"/>
                  </a:cubicBezTo>
                  <a:cubicBezTo>
                    <a:pt x="431" y="116"/>
                    <a:pt x="431" y="116"/>
                    <a:pt x="431" y="116"/>
                  </a:cubicBezTo>
                  <a:cubicBezTo>
                    <a:pt x="432" y="114"/>
                    <a:pt x="432" y="114"/>
                    <a:pt x="432" y="114"/>
                  </a:cubicBezTo>
                  <a:cubicBezTo>
                    <a:pt x="435" y="115"/>
                    <a:pt x="437" y="114"/>
                    <a:pt x="439" y="113"/>
                  </a:cubicBezTo>
                  <a:cubicBezTo>
                    <a:pt x="441" y="112"/>
                    <a:pt x="443" y="110"/>
                    <a:pt x="444" y="108"/>
                  </a:cubicBezTo>
                  <a:cubicBezTo>
                    <a:pt x="446" y="105"/>
                    <a:pt x="446" y="103"/>
                    <a:pt x="446" y="101"/>
                  </a:cubicBezTo>
                  <a:cubicBezTo>
                    <a:pt x="445" y="99"/>
                    <a:pt x="444" y="98"/>
                    <a:pt x="442" y="97"/>
                  </a:cubicBezTo>
                  <a:cubicBezTo>
                    <a:pt x="441" y="96"/>
                    <a:pt x="440" y="96"/>
                    <a:pt x="438" y="97"/>
                  </a:cubicBezTo>
                  <a:cubicBezTo>
                    <a:pt x="436" y="98"/>
                    <a:pt x="434" y="100"/>
                    <a:pt x="432" y="102"/>
                  </a:cubicBezTo>
                  <a:close/>
                  <a:moveTo>
                    <a:pt x="411" y="129"/>
                  </a:moveTo>
                  <a:cubicBezTo>
                    <a:pt x="415" y="124"/>
                    <a:pt x="415" y="124"/>
                    <a:pt x="415" y="124"/>
                  </a:cubicBezTo>
                  <a:cubicBezTo>
                    <a:pt x="416" y="123"/>
                    <a:pt x="417" y="121"/>
                    <a:pt x="417" y="119"/>
                  </a:cubicBezTo>
                  <a:cubicBezTo>
                    <a:pt x="418" y="117"/>
                    <a:pt x="417" y="115"/>
                    <a:pt x="415" y="114"/>
                  </a:cubicBezTo>
                  <a:cubicBezTo>
                    <a:pt x="413" y="112"/>
                    <a:pt x="412" y="112"/>
                    <a:pt x="410" y="112"/>
                  </a:cubicBezTo>
                  <a:cubicBezTo>
                    <a:pt x="408" y="113"/>
                    <a:pt x="406" y="114"/>
                    <a:pt x="404" y="117"/>
                  </a:cubicBezTo>
                  <a:cubicBezTo>
                    <a:pt x="403" y="119"/>
                    <a:pt x="403" y="119"/>
                    <a:pt x="403" y="119"/>
                  </a:cubicBezTo>
                  <a:cubicBezTo>
                    <a:pt x="402" y="120"/>
                    <a:pt x="402" y="120"/>
                    <a:pt x="402" y="121"/>
                  </a:cubicBezTo>
                  <a:cubicBezTo>
                    <a:pt x="402" y="121"/>
                    <a:pt x="402" y="122"/>
                    <a:pt x="402" y="122"/>
                  </a:cubicBezTo>
                  <a:cubicBezTo>
                    <a:pt x="411" y="129"/>
                    <a:pt x="411" y="129"/>
                    <a:pt x="411" y="129"/>
                  </a:cubicBezTo>
                  <a:close/>
                  <a:moveTo>
                    <a:pt x="417" y="110"/>
                  </a:moveTo>
                  <a:cubicBezTo>
                    <a:pt x="416" y="108"/>
                    <a:pt x="414" y="108"/>
                    <a:pt x="411" y="109"/>
                  </a:cubicBezTo>
                  <a:cubicBezTo>
                    <a:pt x="409" y="110"/>
                    <a:pt x="407" y="112"/>
                    <a:pt x="404" y="115"/>
                  </a:cubicBezTo>
                  <a:cubicBezTo>
                    <a:pt x="396" y="126"/>
                    <a:pt x="396" y="126"/>
                    <a:pt x="396" y="126"/>
                  </a:cubicBezTo>
                  <a:cubicBezTo>
                    <a:pt x="396" y="127"/>
                    <a:pt x="396" y="127"/>
                    <a:pt x="396" y="127"/>
                  </a:cubicBezTo>
                  <a:cubicBezTo>
                    <a:pt x="397" y="126"/>
                    <a:pt x="397" y="126"/>
                    <a:pt x="397" y="126"/>
                  </a:cubicBezTo>
                  <a:cubicBezTo>
                    <a:pt x="398" y="125"/>
                    <a:pt x="398" y="125"/>
                    <a:pt x="399" y="125"/>
                  </a:cubicBezTo>
                  <a:cubicBezTo>
                    <a:pt x="399" y="125"/>
                    <a:pt x="399" y="125"/>
                    <a:pt x="400" y="125"/>
                  </a:cubicBezTo>
                  <a:cubicBezTo>
                    <a:pt x="420" y="141"/>
                    <a:pt x="420" y="141"/>
                    <a:pt x="420" y="141"/>
                  </a:cubicBezTo>
                  <a:cubicBezTo>
                    <a:pt x="420" y="141"/>
                    <a:pt x="420" y="141"/>
                    <a:pt x="420" y="142"/>
                  </a:cubicBezTo>
                  <a:cubicBezTo>
                    <a:pt x="420" y="142"/>
                    <a:pt x="420" y="143"/>
                    <a:pt x="419" y="143"/>
                  </a:cubicBezTo>
                  <a:cubicBezTo>
                    <a:pt x="419" y="144"/>
                    <a:pt x="419" y="144"/>
                    <a:pt x="419" y="144"/>
                  </a:cubicBezTo>
                  <a:cubicBezTo>
                    <a:pt x="419" y="145"/>
                    <a:pt x="419" y="145"/>
                    <a:pt x="419" y="145"/>
                  </a:cubicBezTo>
                  <a:cubicBezTo>
                    <a:pt x="427" y="136"/>
                    <a:pt x="427" y="136"/>
                    <a:pt x="427" y="136"/>
                  </a:cubicBezTo>
                  <a:cubicBezTo>
                    <a:pt x="426" y="135"/>
                    <a:pt x="426" y="135"/>
                    <a:pt x="426" y="135"/>
                  </a:cubicBezTo>
                  <a:cubicBezTo>
                    <a:pt x="425" y="136"/>
                    <a:pt x="425" y="136"/>
                    <a:pt x="425" y="136"/>
                  </a:cubicBezTo>
                  <a:cubicBezTo>
                    <a:pt x="424" y="137"/>
                    <a:pt x="424" y="137"/>
                    <a:pt x="423" y="137"/>
                  </a:cubicBezTo>
                  <a:cubicBezTo>
                    <a:pt x="423" y="138"/>
                    <a:pt x="423" y="138"/>
                    <a:pt x="422" y="137"/>
                  </a:cubicBezTo>
                  <a:cubicBezTo>
                    <a:pt x="412" y="130"/>
                    <a:pt x="412" y="130"/>
                    <a:pt x="412" y="130"/>
                  </a:cubicBezTo>
                  <a:cubicBezTo>
                    <a:pt x="415" y="125"/>
                    <a:pt x="415" y="125"/>
                    <a:pt x="415" y="125"/>
                  </a:cubicBezTo>
                  <a:cubicBezTo>
                    <a:pt x="433" y="128"/>
                    <a:pt x="433" y="128"/>
                    <a:pt x="433" y="128"/>
                  </a:cubicBezTo>
                  <a:cubicBezTo>
                    <a:pt x="437" y="122"/>
                    <a:pt x="437" y="122"/>
                    <a:pt x="437" y="122"/>
                  </a:cubicBezTo>
                  <a:cubicBezTo>
                    <a:pt x="436" y="122"/>
                    <a:pt x="436" y="122"/>
                    <a:pt x="436" y="122"/>
                  </a:cubicBezTo>
                  <a:cubicBezTo>
                    <a:pt x="435" y="123"/>
                    <a:pt x="435" y="123"/>
                    <a:pt x="435" y="123"/>
                  </a:cubicBezTo>
                  <a:cubicBezTo>
                    <a:pt x="435" y="123"/>
                    <a:pt x="435" y="123"/>
                    <a:pt x="434" y="124"/>
                  </a:cubicBezTo>
                  <a:cubicBezTo>
                    <a:pt x="434" y="124"/>
                    <a:pt x="433" y="124"/>
                    <a:pt x="433" y="124"/>
                  </a:cubicBezTo>
                  <a:cubicBezTo>
                    <a:pt x="418" y="122"/>
                    <a:pt x="418" y="122"/>
                    <a:pt x="418" y="122"/>
                  </a:cubicBezTo>
                  <a:cubicBezTo>
                    <a:pt x="419" y="120"/>
                    <a:pt x="420" y="118"/>
                    <a:pt x="420" y="115"/>
                  </a:cubicBezTo>
                  <a:cubicBezTo>
                    <a:pt x="420" y="113"/>
                    <a:pt x="419" y="111"/>
                    <a:pt x="417" y="110"/>
                  </a:cubicBezTo>
                  <a:close/>
                  <a:moveTo>
                    <a:pt x="376" y="148"/>
                  </a:moveTo>
                  <a:cubicBezTo>
                    <a:pt x="376" y="147"/>
                    <a:pt x="376" y="147"/>
                    <a:pt x="376" y="147"/>
                  </a:cubicBezTo>
                  <a:cubicBezTo>
                    <a:pt x="393" y="129"/>
                    <a:pt x="393" y="129"/>
                    <a:pt x="393" y="129"/>
                  </a:cubicBezTo>
                  <a:cubicBezTo>
                    <a:pt x="399" y="131"/>
                    <a:pt x="399" y="131"/>
                    <a:pt x="399" y="131"/>
                  </a:cubicBezTo>
                  <a:cubicBezTo>
                    <a:pt x="398" y="132"/>
                    <a:pt x="398" y="132"/>
                    <a:pt x="398" y="132"/>
                  </a:cubicBezTo>
                  <a:cubicBezTo>
                    <a:pt x="396" y="132"/>
                    <a:pt x="394" y="132"/>
                    <a:pt x="393" y="133"/>
                  </a:cubicBezTo>
                  <a:cubicBezTo>
                    <a:pt x="391" y="133"/>
                    <a:pt x="389" y="134"/>
                    <a:pt x="388" y="135"/>
                  </a:cubicBezTo>
                  <a:cubicBezTo>
                    <a:pt x="383" y="141"/>
                    <a:pt x="383" y="141"/>
                    <a:pt x="383" y="141"/>
                  </a:cubicBezTo>
                  <a:cubicBezTo>
                    <a:pt x="383" y="141"/>
                    <a:pt x="383" y="142"/>
                    <a:pt x="383" y="142"/>
                  </a:cubicBezTo>
                  <a:cubicBezTo>
                    <a:pt x="382" y="143"/>
                    <a:pt x="382" y="143"/>
                    <a:pt x="383" y="143"/>
                  </a:cubicBezTo>
                  <a:cubicBezTo>
                    <a:pt x="391" y="151"/>
                    <a:pt x="391" y="151"/>
                    <a:pt x="391" y="151"/>
                  </a:cubicBezTo>
                  <a:cubicBezTo>
                    <a:pt x="396" y="145"/>
                    <a:pt x="396" y="145"/>
                    <a:pt x="396" y="145"/>
                  </a:cubicBezTo>
                  <a:cubicBezTo>
                    <a:pt x="397" y="144"/>
                    <a:pt x="398" y="143"/>
                    <a:pt x="398" y="142"/>
                  </a:cubicBezTo>
                  <a:cubicBezTo>
                    <a:pt x="398" y="141"/>
                    <a:pt x="397" y="140"/>
                    <a:pt x="397" y="139"/>
                  </a:cubicBezTo>
                  <a:cubicBezTo>
                    <a:pt x="396" y="139"/>
                    <a:pt x="396" y="139"/>
                    <a:pt x="396" y="139"/>
                  </a:cubicBezTo>
                  <a:cubicBezTo>
                    <a:pt x="397" y="138"/>
                    <a:pt x="397" y="138"/>
                    <a:pt x="397" y="138"/>
                  </a:cubicBezTo>
                  <a:cubicBezTo>
                    <a:pt x="404" y="145"/>
                    <a:pt x="404" y="145"/>
                    <a:pt x="404" y="145"/>
                  </a:cubicBezTo>
                  <a:cubicBezTo>
                    <a:pt x="403" y="146"/>
                    <a:pt x="403" y="146"/>
                    <a:pt x="403" y="146"/>
                  </a:cubicBezTo>
                  <a:cubicBezTo>
                    <a:pt x="403" y="145"/>
                    <a:pt x="403" y="145"/>
                    <a:pt x="403" y="145"/>
                  </a:cubicBezTo>
                  <a:cubicBezTo>
                    <a:pt x="402" y="144"/>
                    <a:pt x="401" y="144"/>
                    <a:pt x="400" y="144"/>
                  </a:cubicBezTo>
                  <a:cubicBezTo>
                    <a:pt x="399" y="144"/>
                    <a:pt x="398" y="145"/>
                    <a:pt x="397" y="146"/>
                  </a:cubicBezTo>
                  <a:cubicBezTo>
                    <a:pt x="392" y="151"/>
                    <a:pt x="392" y="151"/>
                    <a:pt x="392" y="151"/>
                  </a:cubicBezTo>
                  <a:cubicBezTo>
                    <a:pt x="401" y="160"/>
                    <a:pt x="401" y="160"/>
                    <a:pt x="401" y="160"/>
                  </a:cubicBezTo>
                  <a:cubicBezTo>
                    <a:pt x="402" y="161"/>
                    <a:pt x="402" y="161"/>
                    <a:pt x="403" y="161"/>
                  </a:cubicBezTo>
                  <a:cubicBezTo>
                    <a:pt x="403" y="161"/>
                    <a:pt x="403" y="160"/>
                    <a:pt x="404" y="160"/>
                  </a:cubicBezTo>
                  <a:cubicBezTo>
                    <a:pt x="408" y="155"/>
                    <a:pt x="408" y="155"/>
                    <a:pt x="408" y="155"/>
                  </a:cubicBezTo>
                  <a:cubicBezTo>
                    <a:pt x="410" y="153"/>
                    <a:pt x="411" y="151"/>
                    <a:pt x="412" y="149"/>
                  </a:cubicBezTo>
                  <a:cubicBezTo>
                    <a:pt x="412" y="147"/>
                    <a:pt x="412" y="145"/>
                    <a:pt x="411" y="143"/>
                  </a:cubicBezTo>
                  <a:cubicBezTo>
                    <a:pt x="412" y="142"/>
                    <a:pt x="412" y="142"/>
                    <a:pt x="412" y="142"/>
                  </a:cubicBezTo>
                  <a:cubicBezTo>
                    <a:pt x="415" y="149"/>
                    <a:pt x="415" y="149"/>
                    <a:pt x="415" y="149"/>
                  </a:cubicBezTo>
                  <a:cubicBezTo>
                    <a:pt x="398" y="168"/>
                    <a:pt x="398" y="168"/>
                    <a:pt x="398" y="168"/>
                  </a:cubicBezTo>
                  <a:cubicBezTo>
                    <a:pt x="397" y="167"/>
                    <a:pt x="397" y="167"/>
                    <a:pt x="397" y="167"/>
                  </a:cubicBezTo>
                  <a:cubicBezTo>
                    <a:pt x="398" y="166"/>
                    <a:pt x="398" y="166"/>
                    <a:pt x="398" y="166"/>
                  </a:cubicBezTo>
                  <a:cubicBezTo>
                    <a:pt x="399" y="165"/>
                    <a:pt x="399" y="165"/>
                    <a:pt x="399" y="165"/>
                  </a:cubicBezTo>
                  <a:cubicBezTo>
                    <a:pt x="399" y="164"/>
                    <a:pt x="399" y="164"/>
                    <a:pt x="399" y="163"/>
                  </a:cubicBezTo>
                  <a:cubicBezTo>
                    <a:pt x="380" y="146"/>
                    <a:pt x="380" y="146"/>
                    <a:pt x="380" y="146"/>
                  </a:cubicBezTo>
                  <a:cubicBezTo>
                    <a:pt x="380" y="146"/>
                    <a:pt x="379" y="146"/>
                    <a:pt x="379" y="146"/>
                  </a:cubicBezTo>
                  <a:cubicBezTo>
                    <a:pt x="379" y="146"/>
                    <a:pt x="378" y="146"/>
                    <a:pt x="377" y="147"/>
                  </a:cubicBezTo>
                  <a:cubicBezTo>
                    <a:pt x="376" y="148"/>
                    <a:pt x="376" y="148"/>
                    <a:pt x="376" y="148"/>
                  </a:cubicBezTo>
                  <a:close/>
                  <a:moveTo>
                    <a:pt x="370" y="152"/>
                  </a:moveTo>
                  <a:cubicBezTo>
                    <a:pt x="371" y="151"/>
                    <a:pt x="371" y="151"/>
                    <a:pt x="371" y="151"/>
                  </a:cubicBezTo>
                  <a:cubicBezTo>
                    <a:pt x="372" y="151"/>
                    <a:pt x="372" y="151"/>
                    <a:pt x="373" y="151"/>
                  </a:cubicBezTo>
                  <a:cubicBezTo>
                    <a:pt x="373" y="151"/>
                    <a:pt x="374" y="151"/>
                    <a:pt x="374" y="152"/>
                  </a:cubicBezTo>
                  <a:cubicBezTo>
                    <a:pt x="380" y="172"/>
                    <a:pt x="380" y="172"/>
                    <a:pt x="380" y="172"/>
                  </a:cubicBezTo>
                  <a:cubicBezTo>
                    <a:pt x="380" y="173"/>
                    <a:pt x="380" y="173"/>
                    <a:pt x="380" y="173"/>
                  </a:cubicBezTo>
                  <a:cubicBezTo>
                    <a:pt x="362" y="161"/>
                    <a:pt x="362" y="161"/>
                    <a:pt x="362" y="161"/>
                  </a:cubicBezTo>
                  <a:cubicBezTo>
                    <a:pt x="361" y="161"/>
                    <a:pt x="361" y="161"/>
                    <a:pt x="361" y="160"/>
                  </a:cubicBezTo>
                  <a:cubicBezTo>
                    <a:pt x="361" y="160"/>
                    <a:pt x="361" y="159"/>
                    <a:pt x="362" y="159"/>
                  </a:cubicBezTo>
                  <a:cubicBezTo>
                    <a:pt x="363" y="158"/>
                    <a:pt x="363" y="158"/>
                    <a:pt x="363" y="158"/>
                  </a:cubicBezTo>
                  <a:cubicBezTo>
                    <a:pt x="362" y="157"/>
                    <a:pt x="362" y="157"/>
                    <a:pt x="362" y="157"/>
                  </a:cubicBezTo>
                  <a:cubicBezTo>
                    <a:pt x="354" y="164"/>
                    <a:pt x="354" y="164"/>
                    <a:pt x="354" y="164"/>
                  </a:cubicBezTo>
                  <a:cubicBezTo>
                    <a:pt x="354" y="165"/>
                    <a:pt x="354" y="165"/>
                    <a:pt x="354" y="165"/>
                  </a:cubicBezTo>
                  <a:cubicBezTo>
                    <a:pt x="355" y="164"/>
                    <a:pt x="355" y="164"/>
                    <a:pt x="355" y="164"/>
                  </a:cubicBezTo>
                  <a:cubicBezTo>
                    <a:pt x="356" y="163"/>
                    <a:pt x="357" y="163"/>
                    <a:pt x="357" y="163"/>
                  </a:cubicBezTo>
                  <a:cubicBezTo>
                    <a:pt x="358" y="163"/>
                    <a:pt x="358" y="164"/>
                    <a:pt x="359" y="164"/>
                  </a:cubicBezTo>
                  <a:cubicBezTo>
                    <a:pt x="383" y="179"/>
                    <a:pt x="383" y="179"/>
                    <a:pt x="383" y="179"/>
                  </a:cubicBezTo>
                  <a:cubicBezTo>
                    <a:pt x="384" y="178"/>
                    <a:pt x="384" y="178"/>
                    <a:pt x="384" y="178"/>
                  </a:cubicBezTo>
                  <a:cubicBezTo>
                    <a:pt x="375" y="151"/>
                    <a:pt x="375" y="151"/>
                    <a:pt x="375" y="151"/>
                  </a:cubicBezTo>
                  <a:cubicBezTo>
                    <a:pt x="375" y="150"/>
                    <a:pt x="375" y="149"/>
                    <a:pt x="375" y="148"/>
                  </a:cubicBezTo>
                  <a:cubicBezTo>
                    <a:pt x="376" y="148"/>
                    <a:pt x="376" y="147"/>
                    <a:pt x="376" y="147"/>
                  </a:cubicBezTo>
                  <a:cubicBezTo>
                    <a:pt x="377" y="146"/>
                    <a:pt x="377" y="146"/>
                    <a:pt x="377" y="146"/>
                  </a:cubicBezTo>
                  <a:cubicBezTo>
                    <a:pt x="377" y="145"/>
                    <a:pt x="377" y="145"/>
                    <a:pt x="377" y="145"/>
                  </a:cubicBezTo>
                  <a:cubicBezTo>
                    <a:pt x="369" y="151"/>
                    <a:pt x="369" y="151"/>
                    <a:pt x="369" y="151"/>
                  </a:cubicBezTo>
                  <a:cubicBezTo>
                    <a:pt x="370" y="152"/>
                    <a:pt x="370" y="152"/>
                    <a:pt x="370" y="152"/>
                  </a:cubicBezTo>
                  <a:close/>
                  <a:moveTo>
                    <a:pt x="335" y="176"/>
                  </a:moveTo>
                  <a:cubicBezTo>
                    <a:pt x="335" y="175"/>
                    <a:pt x="335" y="175"/>
                    <a:pt x="335" y="175"/>
                  </a:cubicBezTo>
                  <a:cubicBezTo>
                    <a:pt x="352" y="165"/>
                    <a:pt x="352" y="165"/>
                    <a:pt x="352" y="165"/>
                  </a:cubicBezTo>
                  <a:cubicBezTo>
                    <a:pt x="353" y="166"/>
                    <a:pt x="353" y="166"/>
                    <a:pt x="353" y="166"/>
                  </a:cubicBezTo>
                  <a:cubicBezTo>
                    <a:pt x="348" y="168"/>
                    <a:pt x="348" y="168"/>
                    <a:pt x="348" y="168"/>
                  </a:cubicBezTo>
                  <a:cubicBezTo>
                    <a:pt x="347" y="169"/>
                    <a:pt x="347" y="169"/>
                    <a:pt x="346" y="170"/>
                  </a:cubicBezTo>
                  <a:cubicBezTo>
                    <a:pt x="346" y="170"/>
                    <a:pt x="346" y="170"/>
                    <a:pt x="346" y="171"/>
                  </a:cubicBezTo>
                  <a:cubicBezTo>
                    <a:pt x="359" y="193"/>
                    <a:pt x="359" y="193"/>
                    <a:pt x="359" y="193"/>
                  </a:cubicBezTo>
                  <a:cubicBezTo>
                    <a:pt x="359" y="193"/>
                    <a:pt x="360" y="193"/>
                    <a:pt x="360" y="193"/>
                  </a:cubicBezTo>
                  <a:cubicBezTo>
                    <a:pt x="361" y="193"/>
                    <a:pt x="361" y="193"/>
                    <a:pt x="362" y="193"/>
                  </a:cubicBezTo>
                  <a:cubicBezTo>
                    <a:pt x="367" y="190"/>
                    <a:pt x="367" y="190"/>
                    <a:pt x="367" y="190"/>
                  </a:cubicBezTo>
                  <a:cubicBezTo>
                    <a:pt x="367" y="191"/>
                    <a:pt x="367" y="191"/>
                    <a:pt x="367" y="191"/>
                  </a:cubicBezTo>
                  <a:cubicBezTo>
                    <a:pt x="350" y="201"/>
                    <a:pt x="350" y="201"/>
                    <a:pt x="350" y="201"/>
                  </a:cubicBezTo>
                  <a:cubicBezTo>
                    <a:pt x="349" y="200"/>
                    <a:pt x="349" y="200"/>
                    <a:pt x="349" y="200"/>
                  </a:cubicBezTo>
                  <a:cubicBezTo>
                    <a:pt x="354" y="197"/>
                    <a:pt x="354" y="197"/>
                    <a:pt x="354" y="197"/>
                  </a:cubicBezTo>
                  <a:cubicBezTo>
                    <a:pt x="355" y="197"/>
                    <a:pt x="355" y="196"/>
                    <a:pt x="356" y="196"/>
                  </a:cubicBezTo>
                  <a:cubicBezTo>
                    <a:pt x="356" y="195"/>
                    <a:pt x="356" y="195"/>
                    <a:pt x="356" y="195"/>
                  </a:cubicBezTo>
                  <a:cubicBezTo>
                    <a:pt x="343" y="173"/>
                    <a:pt x="343" y="173"/>
                    <a:pt x="343" y="173"/>
                  </a:cubicBezTo>
                  <a:cubicBezTo>
                    <a:pt x="343" y="172"/>
                    <a:pt x="342" y="172"/>
                    <a:pt x="342" y="172"/>
                  </a:cubicBezTo>
                  <a:cubicBezTo>
                    <a:pt x="342" y="172"/>
                    <a:pt x="341" y="172"/>
                    <a:pt x="340" y="173"/>
                  </a:cubicBezTo>
                  <a:cubicBezTo>
                    <a:pt x="335" y="176"/>
                    <a:pt x="335" y="176"/>
                    <a:pt x="335" y="176"/>
                  </a:cubicBezTo>
                  <a:close/>
                  <a:moveTo>
                    <a:pt x="336" y="199"/>
                  </a:moveTo>
                  <a:cubicBezTo>
                    <a:pt x="312" y="184"/>
                    <a:pt x="312" y="184"/>
                    <a:pt x="312" y="184"/>
                  </a:cubicBezTo>
                  <a:cubicBezTo>
                    <a:pt x="304" y="187"/>
                    <a:pt x="304" y="187"/>
                    <a:pt x="304" y="187"/>
                  </a:cubicBezTo>
                  <a:cubicBezTo>
                    <a:pt x="305" y="188"/>
                    <a:pt x="305" y="188"/>
                    <a:pt x="305" y="188"/>
                  </a:cubicBezTo>
                  <a:cubicBezTo>
                    <a:pt x="306" y="188"/>
                    <a:pt x="306" y="188"/>
                    <a:pt x="306" y="188"/>
                  </a:cubicBezTo>
                  <a:cubicBezTo>
                    <a:pt x="307" y="187"/>
                    <a:pt x="308" y="187"/>
                    <a:pt x="308" y="187"/>
                  </a:cubicBezTo>
                  <a:cubicBezTo>
                    <a:pt x="309" y="187"/>
                    <a:pt x="309" y="188"/>
                    <a:pt x="309" y="188"/>
                  </a:cubicBezTo>
                  <a:cubicBezTo>
                    <a:pt x="319" y="211"/>
                    <a:pt x="319" y="211"/>
                    <a:pt x="319" y="211"/>
                  </a:cubicBezTo>
                  <a:cubicBezTo>
                    <a:pt x="319" y="212"/>
                    <a:pt x="319" y="212"/>
                    <a:pt x="319" y="213"/>
                  </a:cubicBezTo>
                  <a:cubicBezTo>
                    <a:pt x="319" y="213"/>
                    <a:pt x="318" y="213"/>
                    <a:pt x="317" y="214"/>
                  </a:cubicBezTo>
                  <a:cubicBezTo>
                    <a:pt x="315" y="214"/>
                    <a:pt x="315" y="214"/>
                    <a:pt x="315" y="214"/>
                  </a:cubicBezTo>
                  <a:cubicBezTo>
                    <a:pt x="316" y="215"/>
                    <a:pt x="316" y="215"/>
                    <a:pt x="316" y="215"/>
                  </a:cubicBezTo>
                  <a:cubicBezTo>
                    <a:pt x="325" y="212"/>
                    <a:pt x="325" y="212"/>
                    <a:pt x="325" y="212"/>
                  </a:cubicBezTo>
                  <a:cubicBezTo>
                    <a:pt x="325" y="211"/>
                    <a:pt x="325" y="211"/>
                    <a:pt x="325" y="211"/>
                  </a:cubicBezTo>
                  <a:cubicBezTo>
                    <a:pt x="323" y="211"/>
                    <a:pt x="323" y="211"/>
                    <a:pt x="323" y="211"/>
                  </a:cubicBezTo>
                  <a:cubicBezTo>
                    <a:pt x="322" y="212"/>
                    <a:pt x="322" y="212"/>
                    <a:pt x="321" y="212"/>
                  </a:cubicBezTo>
                  <a:cubicBezTo>
                    <a:pt x="321" y="212"/>
                    <a:pt x="320" y="211"/>
                    <a:pt x="320" y="211"/>
                  </a:cubicBezTo>
                  <a:cubicBezTo>
                    <a:pt x="311" y="189"/>
                    <a:pt x="311" y="189"/>
                    <a:pt x="311" y="189"/>
                  </a:cubicBezTo>
                  <a:cubicBezTo>
                    <a:pt x="312" y="189"/>
                    <a:pt x="312" y="189"/>
                    <a:pt x="312" y="189"/>
                  </a:cubicBezTo>
                  <a:cubicBezTo>
                    <a:pt x="340" y="206"/>
                    <a:pt x="340" y="206"/>
                    <a:pt x="340" y="206"/>
                  </a:cubicBezTo>
                  <a:cubicBezTo>
                    <a:pt x="339" y="206"/>
                    <a:pt x="339" y="206"/>
                    <a:pt x="339" y="206"/>
                  </a:cubicBezTo>
                  <a:cubicBezTo>
                    <a:pt x="341" y="205"/>
                    <a:pt x="341" y="205"/>
                    <a:pt x="341" y="205"/>
                  </a:cubicBezTo>
                  <a:cubicBezTo>
                    <a:pt x="330" y="180"/>
                    <a:pt x="330" y="180"/>
                    <a:pt x="330" y="180"/>
                  </a:cubicBezTo>
                  <a:cubicBezTo>
                    <a:pt x="330" y="179"/>
                    <a:pt x="330" y="179"/>
                    <a:pt x="331" y="178"/>
                  </a:cubicBezTo>
                  <a:cubicBezTo>
                    <a:pt x="331" y="178"/>
                    <a:pt x="331" y="178"/>
                    <a:pt x="332" y="177"/>
                  </a:cubicBezTo>
                  <a:cubicBezTo>
                    <a:pt x="334" y="177"/>
                    <a:pt x="334" y="177"/>
                    <a:pt x="334" y="177"/>
                  </a:cubicBezTo>
                  <a:cubicBezTo>
                    <a:pt x="333" y="176"/>
                    <a:pt x="333" y="176"/>
                    <a:pt x="333" y="176"/>
                  </a:cubicBezTo>
                  <a:cubicBezTo>
                    <a:pt x="324" y="179"/>
                    <a:pt x="324" y="179"/>
                    <a:pt x="324" y="179"/>
                  </a:cubicBezTo>
                  <a:cubicBezTo>
                    <a:pt x="325" y="180"/>
                    <a:pt x="325" y="180"/>
                    <a:pt x="325" y="180"/>
                  </a:cubicBezTo>
                  <a:cubicBezTo>
                    <a:pt x="326" y="180"/>
                    <a:pt x="326" y="180"/>
                    <a:pt x="326" y="180"/>
                  </a:cubicBezTo>
                  <a:cubicBezTo>
                    <a:pt x="327" y="179"/>
                    <a:pt x="328" y="179"/>
                    <a:pt x="328" y="179"/>
                  </a:cubicBezTo>
                  <a:cubicBezTo>
                    <a:pt x="329" y="179"/>
                    <a:pt x="329" y="180"/>
                    <a:pt x="329" y="180"/>
                  </a:cubicBezTo>
                  <a:cubicBezTo>
                    <a:pt x="337" y="199"/>
                    <a:pt x="337" y="199"/>
                    <a:pt x="337" y="199"/>
                  </a:cubicBezTo>
                  <a:cubicBezTo>
                    <a:pt x="336" y="199"/>
                    <a:pt x="336" y="199"/>
                    <a:pt x="336" y="199"/>
                  </a:cubicBezTo>
                  <a:close/>
                  <a:moveTo>
                    <a:pt x="301" y="219"/>
                  </a:moveTo>
                  <a:cubicBezTo>
                    <a:pt x="303" y="218"/>
                    <a:pt x="305" y="217"/>
                    <a:pt x="307" y="215"/>
                  </a:cubicBezTo>
                  <a:cubicBezTo>
                    <a:pt x="308" y="213"/>
                    <a:pt x="308" y="212"/>
                    <a:pt x="308" y="210"/>
                  </a:cubicBezTo>
                  <a:cubicBezTo>
                    <a:pt x="302" y="190"/>
                    <a:pt x="302" y="190"/>
                    <a:pt x="302" y="190"/>
                  </a:cubicBezTo>
                  <a:cubicBezTo>
                    <a:pt x="302" y="190"/>
                    <a:pt x="302" y="190"/>
                    <a:pt x="301" y="190"/>
                  </a:cubicBezTo>
                  <a:cubicBezTo>
                    <a:pt x="301" y="189"/>
                    <a:pt x="300" y="189"/>
                    <a:pt x="300" y="190"/>
                  </a:cubicBezTo>
                  <a:cubicBezTo>
                    <a:pt x="298" y="190"/>
                    <a:pt x="298" y="190"/>
                    <a:pt x="298" y="190"/>
                  </a:cubicBezTo>
                  <a:cubicBezTo>
                    <a:pt x="298" y="189"/>
                    <a:pt x="298" y="189"/>
                    <a:pt x="298" y="189"/>
                  </a:cubicBezTo>
                  <a:cubicBezTo>
                    <a:pt x="307" y="187"/>
                    <a:pt x="307" y="187"/>
                    <a:pt x="307" y="187"/>
                  </a:cubicBezTo>
                  <a:cubicBezTo>
                    <a:pt x="307" y="188"/>
                    <a:pt x="307" y="188"/>
                    <a:pt x="307" y="188"/>
                  </a:cubicBezTo>
                  <a:cubicBezTo>
                    <a:pt x="306" y="188"/>
                    <a:pt x="306" y="188"/>
                    <a:pt x="306" y="188"/>
                  </a:cubicBezTo>
                  <a:cubicBezTo>
                    <a:pt x="305" y="188"/>
                    <a:pt x="304" y="189"/>
                    <a:pt x="304" y="189"/>
                  </a:cubicBezTo>
                  <a:cubicBezTo>
                    <a:pt x="304" y="189"/>
                    <a:pt x="304" y="190"/>
                    <a:pt x="304" y="190"/>
                  </a:cubicBezTo>
                  <a:cubicBezTo>
                    <a:pt x="309" y="210"/>
                    <a:pt x="309" y="210"/>
                    <a:pt x="309" y="210"/>
                  </a:cubicBezTo>
                  <a:cubicBezTo>
                    <a:pt x="310" y="212"/>
                    <a:pt x="309" y="214"/>
                    <a:pt x="308" y="216"/>
                  </a:cubicBezTo>
                  <a:cubicBezTo>
                    <a:pt x="306" y="218"/>
                    <a:pt x="304" y="219"/>
                    <a:pt x="301" y="220"/>
                  </a:cubicBezTo>
                  <a:cubicBezTo>
                    <a:pt x="298" y="221"/>
                    <a:pt x="295" y="221"/>
                    <a:pt x="293" y="221"/>
                  </a:cubicBezTo>
                  <a:cubicBezTo>
                    <a:pt x="290" y="220"/>
                    <a:pt x="289" y="219"/>
                    <a:pt x="288" y="216"/>
                  </a:cubicBezTo>
                  <a:cubicBezTo>
                    <a:pt x="282" y="196"/>
                    <a:pt x="282" y="196"/>
                    <a:pt x="282" y="196"/>
                  </a:cubicBezTo>
                  <a:cubicBezTo>
                    <a:pt x="282" y="196"/>
                    <a:pt x="282" y="195"/>
                    <a:pt x="281" y="195"/>
                  </a:cubicBezTo>
                  <a:cubicBezTo>
                    <a:pt x="281" y="195"/>
                    <a:pt x="280" y="195"/>
                    <a:pt x="280" y="195"/>
                  </a:cubicBezTo>
                  <a:cubicBezTo>
                    <a:pt x="278" y="196"/>
                    <a:pt x="278" y="196"/>
                    <a:pt x="278" y="196"/>
                  </a:cubicBezTo>
                  <a:cubicBezTo>
                    <a:pt x="278" y="195"/>
                    <a:pt x="278" y="195"/>
                    <a:pt x="278" y="195"/>
                  </a:cubicBezTo>
                  <a:cubicBezTo>
                    <a:pt x="289" y="192"/>
                    <a:pt x="289" y="192"/>
                    <a:pt x="289" y="192"/>
                  </a:cubicBezTo>
                  <a:cubicBezTo>
                    <a:pt x="289" y="193"/>
                    <a:pt x="289" y="193"/>
                    <a:pt x="289" y="193"/>
                  </a:cubicBezTo>
                  <a:cubicBezTo>
                    <a:pt x="288" y="193"/>
                    <a:pt x="288" y="193"/>
                    <a:pt x="288" y="193"/>
                  </a:cubicBezTo>
                  <a:cubicBezTo>
                    <a:pt x="287" y="193"/>
                    <a:pt x="287" y="194"/>
                    <a:pt x="286" y="194"/>
                  </a:cubicBezTo>
                  <a:cubicBezTo>
                    <a:pt x="286" y="194"/>
                    <a:pt x="286" y="195"/>
                    <a:pt x="286" y="195"/>
                  </a:cubicBezTo>
                  <a:cubicBezTo>
                    <a:pt x="292" y="215"/>
                    <a:pt x="292" y="215"/>
                    <a:pt x="292" y="215"/>
                  </a:cubicBezTo>
                  <a:cubicBezTo>
                    <a:pt x="292" y="217"/>
                    <a:pt x="293" y="219"/>
                    <a:pt x="295" y="219"/>
                  </a:cubicBezTo>
                  <a:cubicBezTo>
                    <a:pt x="297" y="219"/>
                    <a:pt x="299" y="219"/>
                    <a:pt x="301" y="219"/>
                  </a:cubicBezTo>
                  <a:close/>
                  <a:moveTo>
                    <a:pt x="244" y="198"/>
                  </a:moveTo>
                  <a:cubicBezTo>
                    <a:pt x="241" y="198"/>
                    <a:pt x="239" y="200"/>
                    <a:pt x="237" y="202"/>
                  </a:cubicBezTo>
                  <a:cubicBezTo>
                    <a:pt x="235" y="205"/>
                    <a:pt x="234" y="208"/>
                    <a:pt x="234" y="213"/>
                  </a:cubicBezTo>
                  <a:cubicBezTo>
                    <a:pt x="234" y="217"/>
                    <a:pt x="235" y="220"/>
                    <a:pt x="237" y="223"/>
                  </a:cubicBezTo>
                  <a:cubicBezTo>
                    <a:pt x="239" y="225"/>
                    <a:pt x="241" y="227"/>
                    <a:pt x="245" y="227"/>
                  </a:cubicBezTo>
                  <a:cubicBezTo>
                    <a:pt x="247" y="227"/>
                    <a:pt x="248" y="226"/>
                    <a:pt x="250" y="226"/>
                  </a:cubicBezTo>
                  <a:cubicBezTo>
                    <a:pt x="251" y="225"/>
                    <a:pt x="251" y="224"/>
                    <a:pt x="251" y="223"/>
                  </a:cubicBezTo>
                  <a:cubicBezTo>
                    <a:pt x="251" y="217"/>
                    <a:pt x="251" y="217"/>
                    <a:pt x="251" y="217"/>
                  </a:cubicBezTo>
                  <a:cubicBezTo>
                    <a:pt x="251" y="217"/>
                    <a:pt x="251" y="216"/>
                    <a:pt x="250" y="216"/>
                  </a:cubicBezTo>
                  <a:cubicBezTo>
                    <a:pt x="250" y="215"/>
                    <a:pt x="249" y="215"/>
                    <a:pt x="248" y="215"/>
                  </a:cubicBezTo>
                  <a:cubicBezTo>
                    <a:pt x="247" y="215"/>
                    <a:pt x="247" y="215"/>
                    <a:pt x="247" y="215"/>
                  </a:cubicBezTo>
                  <a:cubicBezTo>
                    <a:pt x="246" y="214"/>
                    <a:pt x="246" y="214"/>
                    <a:pt x="246" y="214"/>
                  </a:cubicBezTo>
                  <a:cubicBezTo>
                    <a:pt x="259" y="214"/>
                    <a:pt x="259" y="214"/>
                    <a:pt x="259" y="214"/>
                  </a:cubicBezTo>
                  <a:cubicBezTo>
                    <a:pt x="259" y="215"/>
                    <a:pt x="259" y="215"/>
                    <a:pt x="259" y="215"/>
                  </a:cubicBezTo>
                  <a:cubicBezTo>
                    <a:pt x="258" y="215"/>
                    <a:pt x="258" y="215"/>
                    <a:pt x="258" y="215"/>
                  </a:cubicBezTo>
                  <a:cubicBezTo>
                    <a:pt x="257" y="215"/>
                    <a:pt x="256" y="215"/>
                    <a:pt x="256" y="216"/>
                  </a:cubicBezTo>
                  <a:cubicBezTo>
                    <a:pt x="255" y="216"/>
                    <a:pt x="255" y="216"/>
                    <a:pt x="255" y="217"/>
                  </a:cubicBezTo>
                  <a:cubicBezTo>
                    <a:pt x="255" y="226"/>
                    <a:pt x="255" y="226"/>
                    <a:pt x="255" y="226"/>
                  </a:cubicBezTo>
                  <a:cubicBezTo>
                    <a:pt x="255" y="226"/>
                    <a:pt x="255" y="226"/>
                    <a:pt x="255" y="226"/>
                  </a:cubicBezTo>
                  <a:cubicBezTo>
                    <a:pt x="254" y="226"/>
                    <a:pt x="254" y="226"/>
                    <a:pt x="254" y="226"/>
                  </a:cubicBezTo>
                  <a:cubicBezTo>
                    <a:pt x="253" y="226"/>
                    <a:pt x="253" y="226"/>
                    <a:pt x="253" y="226"/>
                  </a:cubicBezTo>
                  <a:cubicBezTo>
                    <a:pt x="252" y="226"/>
                    <a:pt x="252" y="226"/>
                    <a:pt x="252" y="226"/>
                  </a:cubicBezTo>
                  <a:cubicBezTo>
                    <a:pt x="251" y="227"/>
                    <a:pt x="250" y="227"/>
                    <a:pt x="249" y="227"/>
                  </a:cubicBezTo>
                  <a:cubicBezTo>
                    <a:pt x="247" y="228"/>
                    <a:pt x="246" y="228"/>
                    <a:pt x="245" y="228"/>
                  </a:cubicBezTo>
                  <a:cubicBezTo>
                    <a:pt x="240" y="228"/>
                    <a:pt x="236" y="227"/>
                    <a:pt x="234" y="224"/>
                  </a:cubicBezTo>
                  <a:cubicBezTo>
                    <a:pt x="231" y="221"/>
                    <a:pt x="230" y="217"/>
                    <a:pt x="230" y="213"/>
                  </a:cubicBezTo>
                  <a:cubicBezTo>
                    <a:pt x="230" y="209"/>
                    <a:pt x="231" y="205"/>
                    <a:pt x="234" y="202"/>
                  </a:cubicBezTo>
                  <a:cubicBezTo>
                    <a:pt x="236" y="199"/>
                    <a:pt x="240" y="197"/>
                    <a:pt x="244" y="197"/>
                  </a:cubicBezTo>
                  <a:cubicBezTo>
                    <a:pt x="245" y="197"/>
                    <a:pt x="246" y="197"/>
                    <a:pt x="247" y="197"/>
                  </a:cubicBezTo>
                  <a:cubicBezTo>
                    <a:pt x="249" y="198"/>
                    <a:pt x="250" y="198"/>
                    <a:pt x="250" y="198"/>
                  </a:cubicBezTo>
                  <a:cubicBezTo>
                    <a:pt x="250" y="198"/>
                    <a:pt x="251" y="198"/>
                    <a:pt x="251" y="198"/>
                  </a:cubicBezTo>
                  <a:cubicBezTo>
                    <a:pt x="252" y="197"/>
                    <a:pt x="252" y="197"/>
                    <a:pt x="253" y="197"/>
                  </a:cubicBezTo>
                  <a:cubicBezTo>
                    <a:pt x="255" y="205"/>
                    <a:pt x="255" y="205"/>
                    <a:pt x="255" y="205"/>
                  </a:cubicBezTo>
                  <a:cubicBezTo>
                    <a:pt x="253" y="205"/>
                    <a:pt x="253" y="205"/>
                    <a:pt x="253" y="205"/>
                  </a:cubicBezTo>
                  <a:cubicBezTo>
                    <a:pt x="252" y="203"/>
                    <a:pt x="251" y="201"/>
                    <a:pt x="250" y="200"/>
                  </a:cubicBezTo>
                  <a:cubicBezTo>
                    <a:pt x="248" y="199"/>
                    <a:pt x="246" y="198"/>
                    <a:pt x="244" y="198"/>
                  </a:cubicBezTo>
                  <a:close/>
                  <a:moveTo>
                    <a:pt x="224" y="221"/>
                  </a:moveTo>
                  <a:cubicBezTo>
                    <a:pt x="211" y="196"/>
                    <a:pt x="211" y="196"/>
                    <a:pt x="211" y="196"/>
                  </a:cubicBezTo>
                  <a:cubicBezTo>
                    <a:pt x="203" y="195"/>
                    <a:pt x="203" y="195"/>
                    <a:pt x="203" y="195"/>
                  </a:cubicBezTo>
                  <a:cubicBezTo>
                    <a:pt x="203" y="196"/>
                    <a:pt x="203" y="196"/>
                    <a:pt x="203" y="196"/>
                  </a:cubicBezTo>
                  <a:cubicBezTo>
                    <a:pt x="204" y="196"/>
                    <a:pt x="204" y="196"/>
                    <a:pt x="204" y="196"/>
                  </a:cubicBezTo>
                  <a:cubicBezTo>
                    <a:pt x="205" y="196"/>
                    <a:pt x="206" y="196"/>
                    <a:pt x="206" y="197"/>
                  </a:cubicBezTo>
                  <a:cubicBezTo>
                    <a:pt x="207" y="197"/>
                    <a:pt x="207" y="197"/>
                    <a:pt x="207" y="198"/>
                  </a:cubicBezTo>
                  <a:cubicBezTo>
                    <a:pt x="203" y="223"/>
                    <a:pt x="203" y="223"/>
                    <a:pt x="203" y="223"/>
                  </a:cubicBezTo>
                  <a:cubicBezTo>
                    <a:pt x="203" y="223"/>
                    <a:pt x="203" y="224"/>
                    <a:pt x="203" y="224"/>
                  </a:cubicBezTo>
                  <a:cubicBezTo>
                    <a:pt x="202" y="224"/>
                    <a:pt x="202" y="224"/>
                    <a:pt x="201" y="224"/>
                  </a:cubicBezTo>
                  <a:cubicBezTo>
                    <a:pt x="199" y="224"/>
                    <a:pt x="199" y="224"/>
                    <a:pt x="199" y="224"/>
                  </a:cubicBezTo>
                  <a:cubicBezTo>
                    <a:pt x="199" y="225"/>
                    <a:pt x="199" y="225"/>
                    <a:pt x="199" y="225"/>
                  </a:cubicBezTo>
                  <a:cubicBezTo>
                    <a:pt x="209" y="226"/>
                    <a:pt x="209" y="226"/>
                    <a:pt x="209" y="226"/>
                  </a:cubicBezTo>
                  <a:cubicBezTo>
                    <a:pt x="209" y="225"/>
                    <a:pt x="209" y="225"/>
                    <a:pt x="209" y="225"/>
                  </a:cubicBezTo>
                  <a:cubicBezTo>
                    <a:pt x="207" y="225"/>
                    <a:pt x="207" y="225"/>
                    <a:pt x="207" y="225"/>
                  </a:cubicBezTo>
                  <a:cubicBezTo>
                    <a:pt x="206" y="225"/>
                    <a:pt x="206" y="224"/>
                    <a:pt x="205" y="224"/>
                  </a:cubicBezTo>
                  <a:cubicBezTo>
                    <a:pt x="205" y="224"/>
                    <a:pt x="205" y="223"/>
                    <a:pt x="205" y="223"/>
                  </a:cubicBezTo>
                  <a:cubicBezTo>
                    <a:pt x="208" y="199"/>
                    <a:pt x="208" y="199"/>
                    <a:pt x="208" y="199"/>
                  </a:cubicBezTo>
                  <a:cubicBezTo>
                    <a:pt x="208" y="199"/>
                    <a:pt x="208" y="199"/>
                    <a:pt x="208" y="199"/>
                  </a:cubicBezTo>
                  <a:cubicBezTo>
                    <a:pt x="224" y="228"/>
                    <a:pt x="224" y="228"/>
                    <a:pt x="224" y="228"/>
                  </a:cubicBezTo>
                  <a:cubicBezTo>
                    <a:pt x="224" y="228"/>
                    <a:pt x="224" y="228"/>
                    <a:pt x="224" y="228"/>
                  </a:cubicBezTo>
                  <a:cubicBezTo>
                    <a:pt x="225" y="228"/>
                    <a:pt x="225" y="228"/>
                    <a:pt x="225" y="228"/>
                  </a:cubicBezTo>
                  <a:cubicBezTo>
                    <a:pt x="229" y="201"/>
                    <a:pt x="229" y="201"/>
                    <a:pt x="229" y="201"/>
                  </a:cubicBezTo>
                  <a:cubicBezTo>
                    <a:pt x="229" y="200"/>
                    <a:pt x="229" y="200"/>
                    <a:pt x="230" y="200"/>
                  </a:cubicBezTo>
                  <a:cubicBezTo>
                    <a:pt x="230" y="200"/>
                    <a:pt x="231" y="200"/>
                    <a:pt x="232" y="200"/>
                  </a:cubicBezTo>
                  <a:cubicBezTo>
                    <a:pt x="234" y="200"/>
                    <a:pt x="234" y="200"/>
                    <a:pt x="234" y="200"/>
                  </a:cubicBezTo>
                  <a:cubicBezTo>
                    <a:pt x="234" y="199"/>
                    <a:pt x="234" y="199"/>
                    <a:pt x="234" y="199"/>
                  </a:cubicBezTo>
                  <a:cubicBezTo>
                    <a:pt x="224" y="198"/>
                    <a:pt x="224" y="198"/>
                    <a:pt x="224" y="198"/>
                  </a:cubicBezTo>
                  <a:cubicBezTo>
                    <a:pt x="224" y="199"/>
                    <a:pt x="224" y="199"/>
                    <a:pt x="224" y="199"/>
                  </a:cubicBezTo>
                  <a:cubicBezTo>
                    <a:pt x="226" y="199"/>
                    <a:pt x="226" y="199"/>
                    <a:pt x="226" y="199"/>
                  </a:cubicBezTo>
                  <a:cubicBezTo>
                    <a:pt x="226" y="199"/>
                    <a:pt x="227" y="199"/>
                    <a:pt x="227" y="200"/>
                  </a:cubicBezTo>
                  <a:cubicBezTo>
                    <a:pt x="228" y="200"/>
                    <a:pt x="228" y="200"/>
                    <a:pt x="228" y="201"/>
                  </a:cubicBezTo>
                  <a:cubicBezTo>
                    <a:pt x="225" y="221"/>
                    <a:pt x="225" y="221"/>
                    <a:pt x="225" y="221"/>
                  </a:cubicBezTo>
                  <a:cubicBezTo>
                    <a:pt x="224" y="221"/>
                    <a:pt x="224" y="221"/>
                    <a:pt x="224" y="221"/>
                  </a:cubicBezTo>
                  <a:close/>
                  <a:moveTo>
                    <a:pt x="201" y="210"/>
                  </a:moveTo>
                  <a:cubicBezTo>
                    <a:pt x="200" y="215"/>
                    <a:pt x="197" y="218"/>
                    <a:pt x="194" y="220"/>
                  </a:cubicBezTo>
                  <a:cubicBezTo>
                    <a:pt x="191" y="222"/>
                    <a:pt x="187" y="223"/>
                    <a:pt x="183" y="222"/>
                  </a:cubicBezTo>
                  <a:cubicBezTo>
                    <a:pt x="180" y="221"/>
                    <a:pt x="177" y="219"/>
                    <a:pt x="175" y="215"/>
                  </a:cubicBezTo>
                  <a:cubicBezTo>
                    <a:pt x="173" y="212"/>
                    <a:pt x="172" y="208"/>
                    <a:pt x="173" y="203"/>
                  </a:cubicBezTo>
                  <a:cubicBezTo>
                    <a:pt x="174" y="199"/>
                    <a:pt x="176" y="196"/>
                    <a:pt x="179" y="194"/>
                  </a:cubicBezTo>
                  <a:cubicBezTo>
                    <a:pt x="183" y="191"/>
                    <a:pt x="186" y="191"/>
                    <a:pt x="190" y="192"/>
                  </a:cubicBezTo>
                  <a:cubicBezTo>
                    <a:pt x="195" y="193"/>
                    <a:pt x="198" y="195"/>
                    <a:pt x="199" y="198"/>
                  </a:cubicBezTo>
                  <a:cubicBezTo>
                    <a:pt x="201" y="202"/>
                    <a:pt x="202" y="206"/>
                    <a:pt x="201" y="210"/>
                  </a:cubicBezTo>
                  <a:close/>
                  <a:moveTo>
                    <a:pt x="178" y="205"/>
                  </a:moveTo>
                  <a:cubicBezTo>
                    <a:pt x="177" y="210"/>
                    <a:pt x="177" y="213"/>
                    <a:pt x="178" y="216"/>
                  </a:cubicBezTo>
                  <a:cubicBezTo>
                    <a:pt x="179" y="219"/>
                    <a:pt x="181" y="220"/>
                    <a:pt x="184" y="221"/>
                  </a:cubicBezTo>
                  <a:cubicBezTo>
                    <a:pt x="186" y="221"/>
                    <a:pt x="189" y="221"/>
                    <a:pt x="191" y="219"/>
                  </a:cubicBezTo>
                  <a:cubicBezTo>
                    <a:pt x="193" y="217"/>
                    <a:pt x="195" y="214"/>
                    <a:pt x="196" y="209"/>
                  </a:cubicBezTo>
                  <a:cubicBezTo>
                    <a:pt x="197" y="205"/>
                    <a:pt x="197" y="201"/>
                    <a:pt x="196" y="198"/>
                  </a:cubicBezTo>
                  <a:cubicBezTo>
                    <a:pt x="195" y="195"/>
                    <a:pt x="193" y="194"/>
                    <a:pt x="190" y="193"/>
                  </a:cubicBezTo>
                  <a:cubicBezTo>
                    <a:pt x="187" y="192"/>
                    <a:pt x="185" y="193"/>
                    <a:pt x="183" y="195"/>
                  </a:cubicBezTo>
                  <a:cubicBezTo>
                    <a:pt x="180" y="197"/>
                    <a:pt x="179" y="200"/>
                    <a:pt x="178" y="205"/>
                  </a:cubicBezTo>
                  <a:close/>
                  <a:moveTo>
                    <a:pt x="159" y="214"/>
                  </a:moveTo>
                  <a:cubicBezTo>
                    <a:pt x="160" y="213"/>
                    <a:pt x="160" y="213"/>
                    <a:pt x="160" y="213"/>
                  </a:cubicBezTo>
                  <a:cubicBezTo>
                    <a:pt x="157" y="213"/>
                    <a:pt x="157" y="213"/>
                    <a:pt x="157" y="213"/>
                  </a:cubicBezTo>
                  <a:cubicBezTo>
                    <a:pt x="157" y="212"/>
                    <a:pt x="156" y="212"/>
                    <a:pt x="156" y="212"/>
                  </a:cubicBezTo>
                  <a:cubicBezTo>
                    <a:pt x="156" y="211"/>
                    <a:pt x="156" y="211"/>
                    <a:pt x="156" y="210"/>
                  </a:cubicBezTo>
                  <a:cubicBezTo>
                    <a:pt x="165" y="188"/>
                    <a:pt x="165" y="188"/>
                    <a:pt x="165" y="188"/>
                  </a:cubicBezTo>
                  <a:cubicBezTo>
                    <a:pt x="165" y="187"/>
                    <a:pt x="166" y="186"/>
                    <a:pt x="166" y="186"/>
                  </a:cubicBezTo>
                  <a:cubicBezTo>
                    <a:pt x="166" y="186"/>
                    <a:pt x="167" y="186"/>
                    <a:pt x="169" y="187"/>
                  </a:cubicBezTo>
                  <a:cubicBezTo>
                    <a:pt x="171" y="188"/>
                    <a:pt x="172" y="189"/>
                    <a:pt x="173" y="190"/>
                  </a:cubicBezTo>
                  <a:cubicBezTo>
                    <a:pt x="173" y="191"/>
                    <a:pt x="173" y="192"/>
                    <a:pt x="174" y="195"/>
                  </a:cubicBezTo>
                  <a:cubicBezTo>
                    <a:pt x="175" y="196"/>
                    <a:pt x="175" y="196"/>
                    <a:pt x="175" y="196"/>
                  </a:cubicBezTo>
                  <a:cubicBezTo>
                    <a:pt x="176" y="189"/>
                    <a:pt x="176" y="189"/>
                    <a:pt x="176" y="189"/>
                  </a:cubicBezTo>
                  <a:cubicBezTo>
                    <a:pt x="153" y="180"/>
                    <a:pt x="153" y="180"/>
                    <a:pt x="153" y="180"/>
                  </a:cubicBezTo>
                  <a:cubicBezTo>
                    <a:pt x="149" y="185"/>
                    <a:pt x="149" y="185"/>
                    <a:pt x="149" y="185"/>
                  </a:cubicBezTo>
                  <a:cubicBezTo>
                    <a:pt x="150" y="186"/>
                    <a:pt x="150" y="186"/>
                    <a:pt x="150" y="186"/>
                  </a:cubicBezTo>
                  <a:cubicBezTo>
                    <a:pt x="152" y="184"/>
                    <a:pt x="154" y="183"/>
                    <a:pt x="155" y="183"/>
                  </a:cubicBezTo>
                  <a:cubicBezTo>
                    <a:pt x="156" y="182"/>
                    <a:pt x="158" y="183"/>
                    <a:pt x="160" y="184"/>
                  </a:cubicBezTo>
                  <a:cubicBezTo>
                    <a:pt x="161" y="184"/>
                    <a:pt x="162" y="184"/>
                    <a:pt x="162" y="184"/>
                  </a:cubicBezTo>
                  <a:cubicBezTo>
                    <a:pt x="162" y="185"/>
                    <a:pt x="162" y="185"/>
                    <a:pt x="161" y="186"/>
                  </a:cubicBezTo>
                  <a:cubicBezTo>
                    <a:pt x="152" y="209"/>
                    <a:pt x="152" y="209"/>
                    <a:pt x="152" y="209"/>
                  </a:cubicBezTo>
                  <a:cubicBezTo>
                    <a:pt x="152" y="209"/>
                    <a:pt x="152" y="210"/>
                    <a:pt x="151" y="210"/>
                  </a:cubicBezTo>
                  <a:cubicBezTo>
                    <a:pt x="151" y="210"/>
                    <a:pt x="150" y="210"/>
                    <a:pt x="149" y="209"/>
                  </a:cubicBezTo>
                  <a:cubicBezTo>
                    <a:pt x="147" y="209"/>
                    <a:pt x="147" y="209"/>
                    <a:pt x="147" y="209"/>
                  </a:cubicBezTo>
                  <a:cubicBezTo>
                    <a:pt x="147" y="210"/>
                    <a:pt x="147" y="210"/>
                    <a:pt x="147" y="210"/>
                  </a:cubicBezTo>
                  <a:cubicBezTo>
                    <a:pt x="159" y="214"/>
                    <a:pt x="159" y="214"/>
                    <a:pt x="159" y="214"/>
                  </a:cubicBezTo>
                  <a:close/>
                  <a:moveTo>
                    <a:pt x="145" y="193"/>
                  </a:moveTo>
                  <a:cubicBezTo>
                    <a:pt x="143" y="197"/>
                    <a:pt x="140" y="200"/>
                    <a:pt x="136" y="201"/>
                  </a:cubicBezTo>
                  <a:cubicBezTo>
                    <a:pt x="132" y="202"/>
                    <a:pt x="129" y="202"/>
                    <a:pt x="125" y="200"/>
                  </a:cubicBezTo>
                  <a:cubicBezTo>
                    <a:pt x="122" y="198"/>
                    <a:pt x="120" y="195"/>
                    <a:pt x="119" y="191"/>
                  </a:cubicBezTo>
                  <a:cubicBezTo>
                    <a:pt x="117" y="187"/>
                    <a:pt x="118" y="183"/>
                    <a:pt x="120" y="179"/>
                  </a:cubicBezTo>
                  <a:cubicBezTo>
                    <a:pt x="122" y="175"/>
                    <a:pt x="125" y="173"/>
                    <a:pt x="129" y="171"/>
                  </a:cubicBezTo>
                  <a:cubicBezTo>
                    <a:pt x="132" y="170"/>
                    <a:pt x="136" y="170"/>
                    <a:pt x="140" y="172"/>
                  </a:cubicBezTo>
                  <a:cubicBezTo>
                    <a:pt x="144" y="174"/>
                    <a:pt x="146" y="177"/>
                    <a:pt x="147" y="181"/>
                  </a:cubicBezTo>
                  <a:cubicBezTo>
                    <a:pt x="148" y="185"/>
                    <a:pt x="147" y="189"/>
                    <a:pt x="145" y="193"/>
                  </a:cubicBezTo>
                  <a:close/>
                  <a:moveTo>
                    <a:pt x="124" y="182"/>
                  </a:moveTo>
                  <a:cubicBezTo>
                    <a:pt x="122" y="186"/>
                    <a:pt x="121" y="190"/>
                    <a:pt x="122" y="193"/>
                  </a:cubicBezTo>
                  <a:cubicBezTo>
                    <a:pt x="122" y="195"/>
                    <a:pt x="123" y="197"/>
                    <a:pt x="126" y="199"/>
                  </a:cubicBezTo>
                  <a:cubicBezTo>
                    <a:pt x="128" y="200"/>
                    <a:pt x="131" y="200"/>
                    <a:pt x="133" y="199"/>
                  </a:cubicBezTo>
                  <a:cubicBezTo>
                    <a:pt x="136" y="198"/>
                    <a:pt x="138" y="195"/>
                    <a:pt x="141" y="190"/>
                  </a:cubicBezTo>
                  <a:cubicBezTo>
                    <a:pt x="143" y="187"/>
                    <a:pt x="144" y="183"/>
                    <a:pt x="144" y="180"/>
                  </a:cubicBezTo>
                  <a:cubicBezTo>
                    <a:pt x="144" y="177"/>
                    <a:pt x="142" y="175"/>
                    <a:pt x="139" y="173"/>
                  </a:cubicBezTo>
                  <a:cubicBezTo>
                    <a:pt x="137" y="172"/>
                    <a:pt x="134" y="172"/>
                    <a:pt x="132" y="173"/>
                  </a:cubicBezTo>
                  <a:cubicBezTo>
                    <a:pt x="129" y="175"/>
                    <a:pt x="127" y="177"/>
                    <a:pt x="124" y="182"/>
                  </a:cubicBezTo>
                  <a:close/>
                  <a:moveTo>
                    <a:pt x="114" y="160"/>
                  </a:moveTo>
                  <a:cubicBezTo>
                    <a:pt x="114" y="160"/>
                    <a:pt x="114" y="160"/>
                    <a:pt x="114" y="160"/>
                  </a:cubicBezTo>
                  <a:cubicBezTo>
                    <a:pt x="101" y="169"/>
                    <a:pt x="101" y="169"/>
                    <a:pt x="101" y="169"/>
                  </a:cubicBezTo>
                  <a:cubicBezTo>
                    <a:pt x="109" y="175"/>
                    <a:pt x="109" y="175"/>
                    <a:pt x="109" y="175"/>
                  </a:cubicBezTo>
                  <a:cubicBezTo>
                    <a:pt x="114" y="160"/>
                    <a:pt x="114" y="160"/>
                    <a:pt x="114" y="160"/>
                  </a:cubicBezTo>
                  <a:close/>
                  <a:moveTo>
                    <a:pt x="109" y="176"/>
                  </a:moveTo>
                  <a:cubicBezTo>
                    <a:pt x="106" y="184"/>
                    <a:pt x="106" y="184"/>
                    <a:pt x="106" y="184"/>
                  </a:cubicBezTo>
                  <a:cubicBezTo>
                    <a:pt x="106" y="185"/>
                    <a:pt x="106" y="185"/>
                    <a:pt x="105" y="185"/>
                  </a:cubicBezTo>
                  <a:cubicBezTo>
                    <a:pt x="105" y="186"/>
                    <a:pt x="104" y="185"/>
                    <a:pt x="103" y="185"/>
                  </a:cubicBezTo>
                  <a:cubicBezTo>
                    <a:pt x="103" y="184"/>
                    <a:pt x="103" y="184"/>
                    <a:pt x="103" y="184"/>
                  </a:cubicBezTo>
                  <a:cubicBezTo>
                    <a:pt x="102" y="185"/>
                    <a:pt x="102" y="185"/>
                    <a:pt x="102" y="185"/>
                  </a:cubicBezTo>
                  <a:cubicBezTo>
                    <a:pt x="111" y="191"/>
                    <a:pt x="111" y="191"/>
                    <a:pt x="111" y="191"/>
                  </a:cubicBezTo>
                  <a:cubicBezTo>
                    <a:pt x="111" y="191"/>
                    <a:pt x="111" y="191"/>
                    <a:pt x="111" y="191"/>
                  </a:cubicBezTo>
                  <a:cubicBezTo>
                    <a:pt x="111" y="190"/>
                    <a:pt x="111" y="190"/>
                    <a:pt x="111" y="190"/>
                  </a:cubicBezTo>
                  <a:cubicBezTo>
                    <a:pt x="110" y="190"/>
                    <a:pt x="110" y="189"/>
                    <a:pt x="110" y="189"/>
                  </a:cubicBezTo>
                  <a:cubicBezTo>
                    <a:pt x="109" y="188"/>
                    <a:pt x="109" y="187"/>
                    <a:pt x="109" y="187"/>
                  </a:cubicBezTo>
                  <a:cubicBezTo>
                    <a:pt x="118" y="159"/>
                    <a:pt x="118" y="159"/>
                    <a:pt x="118" y="159"/>
                  </a:cubicBezTo>
                  <a:cubicBezTo>
                    <a:pt x="114" y="157"/>
                    <a:pt x="114" y="157"/>
                    <a:pt x="114" y="157"/>
                  </a:cubicBezTo>
                  <a:cubicBezTo>
                    <a:pt x="91" y="173"/>
                    <a:pt x="91" y="173"/>
                    <a:pt x="91" y="173"/>
                  </a:cubicBezTo>
                  <a:cubicBezTo>
                    <a:pt x="90" y="174"/>
                    <a:pt x="90" y="174"/>
                    <a:pt x="89" y="174"/>
                  </a:cubicBezTo>
                  <a:cubicBezTo>
                    <a:pt x="88" y="174"/>
                    <a:pt x="88" y="173"/>
                    <a:pt x="87" y="173"/>
                  </a:cubicBezTo>
                  <a:cubicBezTo>
                    <a:pt x="87" y="173"/>
                    <a:pt x="87" y="173"/>
                    <a:pt x="87" y="173"/>
                  </a:cubicBezTo>
                  <a:cubicBezTo>
                    <a:pt x="86" y="173"/>
                    <a:pt x="86" y="173"/>
                    <a:pt x="86" y="173"/>
                  </a:cubicBezTo>
                  <a:cubicBezTo>
                    <a:pt x="94" y="179"/>
                    <a:pt x="94" y="179"/>
                    <a:pt x="94" y="179"/>
                  </a:cubicBezTo>
                  <a:cubicBezTo>
                    <a:pt x="94" y="178"/>
                    <a:pt x="94" y="178"/>
                    <a:pt x="94" y="178"/>
                  </a:cubicBezTo>
                  <a:cubicBezTo>
                    <a:pt x="94" y="178"/>
                    <a:pt x="94" y="178"/>
                    <a:pt x="94" y="178"/>
                  </a:cubicBezTo>
                  <a:cubicBezTo>
                    <a:pt x="93" y="177"/>
                    <a:pt x="92" y="176"/>
                    <a:pt x="92" y="176"/>
                  </a:cubicBezTo>
                  <a:cubicBezTo>
                    <a:pt x="92" y="175"/>
                    <a:pt x="93" y="174"/>
                    <a:pt x="94" y="173"/>
                  </a:cubicBezTo>
                  <a:cubicBezTo>
                    <a:pt x="100" y="169"/>
                    <a:pt x="100" y="169"/>
                    <a:pt x="100" y="169"/>
                  </a:cubicBezTo>
                  <a:cubicBezTo>
                    <a:pt x="109" y="176"/>
                    <a:pt x="109" y="176"/>
                    <a:pt x="109" y="176"/>
                  </a:cubicBezTo>
                  <a:close/>
                  <a:moveTo>
                    <a:pt x="88" y="135"/>
                  </a:moveTo>
                  <a:cubicBezTo>
                    <a:pt x="89" y="134"/>
                    <a:pt x="89" y="134"/>
                    <a:pt x="89" y="134"/>
                  </a:cubicBezTo>
                  <a:cubicBezTo>
                    <a:pt x="103" y="148"/>
                    <a:pt x="103" y="148"/>
                    <a:pt x="103" y="148"/>
                  </a:cubicBezTo>
                  <a:cubicBezTo>
                    <a:pt x="103" y="149"/>
                    <a:pt x="103" y="149"/>
                    <a:pt x="103" y="149"/>
                  </a:cubicBezTo>
                  <a:cubicBezTo>
                    <a:pt x="98" y="145"/>
                    <a:pt x="98" y="145"/>
                    <a:pt x="98" y="145"/>
                  </a:cubicBezTo>
                  <a:cubicBezTo>
                    <a:pt x="98" y="144"/>
                    <a:pt x="97" y="144"/>
                    <a:pt x="97" y="144"/>
                  </a:cubicBezTo>
                  <a:cubicBezTo>
                    <a:pt x="97" y="144"/>
                    <a:pt x="96" y="144"/>
                    <a:pt x="96" y="144"/>
                  </a:cubicBezTo>
                  <a:cubicBezTo>
                    <a:pt x="78" y="162"/>
                    <a:pt x="78" y="162"/>
                    <a:pt x="78" y="162"/>
                  </a:cubicBezTo>
                  <a:cubicBezTo>
                    <a:pt x="78" y="163"/>
                    <a:pt x="78" y="163"/>
                    <a:pt x="78" y="164"/>
                  </a:cubicBezTo>
                  <a:cubicBezTo>
                    <a:pt x="78" y="164"/>
                    <a:pt x="78" y="164"/>
                    <a:pt x="79" y="165"/>
                  </a:cubicBezTo>
                  <a:cubicBezTo>
                    <a:pt x="83" y="169"/>
                    <a:pt x="83" y="169"/>
                    <a:pt x="83" y="169"/>
                  </a:cubicBezTo>
                  <a:cubicBezTo>
                    <a:pt x="82" y="170"/>
                    <a:pt x="82" y="170"/>
                    <a:pt x="82" y="170"/>
                  </a:cubicBezTo>
                  <a:cubicBezTo>
                    <a:pt x="68" y="156"/>
                    <a:pt x="68" y="156"/>
                    <a:pt x="68" y="156"/>
                  </a:cubicBezTo>
                  <a:cubicBezTo>
                    <a:pt x="69" y="155"/>
                    <a:pt x="69" y="155"/>
                    <a:pt x="69" y="155"/>
                  </a:cubicBezTo>
                  <a:cubicBezTo>
                    <a:pt x="73" y="159"/>
                    <a:pt x="73" y="159"/>
                    <a:pt x="73" y="159"/>
                  </a:cubicBezTo>
                  <a:cubicBezTo>
                    <a:pt x="73" y="160"/>
                    <a:pt x="74" y="160"/>
                    <a:pt x="74" y="160"/>
                  </a:cubicBezTo>
                  <a:cubicBezTo>
                    <a:pt x="75" y="160"/>
                    <a:pt x="75" y="160"/>
                    <a:pt x="75" y="160"/>
                  </a:cubicBezTo>
                  <a:cubicBezTo>
                    <a:pt x="93" y="141"/>
                    <a:pt x="93" y="141"/>
                    <a:pt x="93" y="141"/>
                  </a:cubicBezTo>
                  <a:cubicBezTo>
                    <a:pt x="93" y="141"/>
                    <a:pt x="93" y="141"/>
                    <a:pt x="93" y="140"/>
                  </a:cubicBezTo>
                  <a:cubicBezTo>
                    <a:pt x="93" y="140"/>
                    <a:pt x="93" y="139"/>
                    <a:pt x="92" y="139"/>
                  </a:cubicBezTo>
                  <a:cubicBezTo>
                    <a:pt x="88" y="135"/>
                    <a:pt x="88" y="135"/>
                    <a:pt x="88" y="135"/>
                  </a:cubicBezTo>
                  <a:close/>
                  <a:moveTo>
                    <a:pt x="77" y="125"/>
                  </a:moveTo>
                  <a:cubicBezTo>
                    <a:pt x="57" y="140"/>
                    <a:pt x="57" y="140"/>
                    <a:pt x="57" y="140"/>
                  </a:cubicBezTo>
                  <a:cubicBezTo>
                    <a:pt x="55" y="142"/>
                    <a:pt x="53" y="142"/>
                    <a:pt x="51" y="142"/>
                  </a:cubicBezTo>
                  <a:cubicBezTo>
                    <a:pt x="50" y="142"/>
                    <a:pt x="48" y="140"/>
                    <a:pt x="47" y="139"/>
                  </a:cubicBezTo>
                  <a:cubicBezTo>
                    <a:pt x="46" y="138"/>
                    <a:pt x="46" y="137"/>
                    <a:pt x="46" y="137"/>
                  </a:cubicBezTo>
                  <a:cubicBezTo>
                    <a:pt x="46" y="136"/>
                    <a:pt x="45" y="135"/>
                    <a:pt x="45" y="135"/>
                  </a:cubicBezTo>
                  <a:cubicBezTo>
                    <a:pt x="46" y="135"/>
                    <a:pt x="46" y="135"/>
                    <a:pt x="46" y="135"/>
                  </a:cubicBezTo>
                  <a:cubicBezTo>
                    <a:pt x="47" y="135"/>
                    <a:pt x="47" y="135"/>
                    <a:pt x="47" y="135"/>
                  </a:cubicBezTo>
                  <a:cubicBezTo>
                    <a:pt x="47" y="134"/>
                    <a:pt x="48" y="134"/>
                    <a:pt x="48" y="133"/>
                  </a:cubicBezTo>
                  <a:cubicBezTo>
                    <a:pt x="48" y="133"/>
                    <a:pt x="47" y="132"/>
                    <a:pt x="47" y="131"/>
                  </a:cubicBezTo>
                  <a:cubicBezTo>
                    <a:pt x="47" y="131"/>
                    <a:pt x="46" y="130"/>
                    <a:pt x="45" y="130"/>
                  </a:cubicBezTo>
                  <a:cubicBezTo>
                    <a:pt x="45" y="130"/>
                    <a:pt x="44" y="130"/>
                    <a:pt x="44" y="130"/>
                  </a:cubicBezTo>
                  <a:cubicBezTo>
                    <a:pt x="43" y="131"/>
                    <a:pt x="43" y="132"/>
                    <a:pt x="43" y="133"/>
                  </a:cubicBezTo>
                  <a:cubicBezTo>
                    <a:pt x="43" y="135"/>
                    <a:pt x="44" y="137"/>
                    <a:pt x="45" y="139"/>
                  </a:cubicBezTo>
                  <a:cubicBezTo>
                    <a:pt x="48" y="141"/>
                    <a:pt x="50" y="143"/>
                    <a:pt x="53" y="144"/>
                  </a:cubicBezTo>
                  <a:cubicBezTo>
                    <a:pt x="55" y="145"/>
                    <a:pt x="57" y="145"/>
                    <a:pt x="60" y="143"/>
                  </a:cubicBezTo>
                  <a:cubicBezTo>
                    <a:pt x="80" y="128"/>
                    <a:pt x="80" y="128"/>
                    <a:pt x="80" y="128"/>
                  </a:cubicBezTo>
                  <a:cubicBezTo>
                    <a:pt x="80" y="128"/>
                    <a:pt x="80" y="128"/>
                    <a:pt x="81" y="128"/>
                  </a:cubicBezTo>
                  <a:cubicBezTo>
                    <a:pt x="81" y="128"/>
                    <a:pt x="82" y="129"/>
                    <a:pt x="82" y="129"/>
                  </a:cubicBezTo>
                  <a:cubicBezTo>
                    <a:pt x="86" y="134"/>
                    <a:pt x="86" y="134"/>
                    <a:pt x="86" y="134"/>
                  </a:cubicBezTo>
                  <a:cubicBezTo>
                    <a:pt x="87" y="134"/>
                    <a:pt x="87" y="134"/>
                    <a:pt x="87" y="134"/>
                  </a:cubicBezTo>
                  <a:cubicBezTo>
                    <a:pt x="74" y="117"/>
                    <a:pt x="74" y="117"/>
                    <a:pt x="74" y="117"/>
                  </a:cubicBezTo>
                  <a:cubicBezTo>
                    <a:pt x="73" y="118"/>
                    <a:pt x="73" y="118"/>
                    <a:pt x="73" y="118"/>
                  </a:cubicBezTo>
                  <a:cubicBezTo>
                    <a:pt x="77" y="123"/>
                    <a:pt x="77" y="123"/>
                    <a:pt x="77" y="123"/>
                  </a:cubicBezTo>
                  <a:cubicBezTo>
                    <a:pt x="77" y="123"/>
                    <a:pt x="78" y="124"/>
                    <a:pt x="78" y="124"/>
                  </a:cubicBezTo>
                  <a:cubicBezTo>
                    <a:pt x="78" y="125"/>
                    <a:pt x="78" y="125"/>
                    <a:pt x="77" y="125"/>
                  </a:cubicBezTo>
                  <a:close/>
                  <a:moveTo>
                    <a:pt x="40" y="108"/>
                  </a:moveTo>
                  <a:cubicBezTo>
                    <a:pt x="40" y="109"/>
                    <a:pt x="40" y="109"/>
                    <a:pt x="40" y="109"/>
                  </a:cubicBezTo>
                  <a:cubicBezTo>
                    <a:pt x="58" y="98"/>
                    <a:pt x="58" y="98"/>
                    <a:pt x="58" y="98"/>
                  </a:cubicBezTo>
                  <a:cubicBezTo>
                    <a:pt x="58" y="98"/>
                    <a:pt x="59" y="98"/>
                    <a:pt x="59" y="97"/>
                  </a:cubicBezTo>
                  <a:cubicBezTo>
                    <a:pt x="59" y="97"/>
                    <a:pt x="59" y="96"/>
                    <a:pt x="58" y="96"/>
                  </a:cubicBezTo>
                  <a:cubicBezTo>
                    <a:pt x="57" y="94"/>
                    <a:pt x="57" y="94"/>
                    <a:pt x="57" y="94"/>
                  </a:cubicBezTo>
                  <a:cubicBezTo>
                    <a:pt x="58" y="93"/>
                    <a:pt x="58" y="93"/>
                    <a:pt x="58" y="93"/>
                  </a:cubicBezTo>
                  <a:cubicBezTo>
                    <a:pt x="63" y="102"/>
                    <a:pt x="63" y="102"/>
                    <a:pt x="63" y="102"/>
                  </a:cubicBezTo>
                  <a:cubicBezTo>
                    <a:pt x="62" y="103"/>
                    <a:pt x="62" y="103"/>
                    <a:pt x="62" y="103"/>
                  </a:cubicBezTo>
                  <a:cubicBezTo>
                    <a:pt x="61" y="101"/>
                    <a:pt x="61" y="101"/>
                    <a:pt x="61" y="101"/>
                  </a:cubicBezTo>
                  <a:cubicBezTo>
                    <a:pt x="61" y="100"/>
                    <a:pt x="60" y="100"/>
                    <a:pt x="60" y="100"/>
                  </a:cubicBezTo>
                  <a:cubicBezTo>
                    <a:pt x="60" y="99"/>
                    <a:pt x="59" y="99"/>
                    <a:pt x="59" y="100"/>
                  </a:cubicBezTo>
                  <a:cubicBezTo>
                    <a:pt x="35" y="114"/>
                    <a:pt x="35" y="114"/>
                    <a:pt x="35" y="114"/>
                  </a:cubicBezTo>
                  <a:cubicBezTo>
                    <a:pt x="34" y="112"/>
                    <a:pt x="34" y="112"/>
                    <a:pt x="34" y="112"/>
                  </a:cubicBezTo>
                  <a:cubicBezTo>
                    <a:pt x="34" y="112"/>
                    <a:pt x="34" y="112"/>
                    <a:pt x="34" y="112"/>
                  </a:cubicBezTo>
                  <a:cubicBezTo>
                    <a:pt x="47" y="82"/>
                    <a:pt x="47" y="82"/>
                    <a:pt x="47" y="82"/>
                  </a:cubicBezTo>
                  <a:cubicBezTo>
                    <a:pt x="47" y="82"/>
                    <a:pt x="47" y="82"/>
                    <a:pt x="47" y="82"/>
                  </a:cubicBezTo>
                  <a:cubicBezTo>
                    <a:pt x="26" y="94"/>
                    <a:pt x="26" y="94"/>
                    <a:pt x="26" y="94"/>
                  </a:cubicBezTo>
                  <a:cubicBezTo>
                    <a:pt x="26" y="94"/>
                    <a:pt x="26" y="95"/>
                    <a:pt x="26" y="95"/>
                  </a:cubicBezTo>
                  <a:cubicBezTo>
                    <a:pt x="26" y="96"/>
                    <a:pt x="26" y="96"/>
                    <a:pt x="26" y="97"/>
                  </a:cubicBezTo>
                  <a:cubicBezTo>
                    <a:pt x="27" y="98"/>
                    <a:pt x="27" y="98"/>
                    <a:pt x="27" y="98"/>
                  </a:cubicBezTo>
                  <a:cubicBezTo>
                    <a:pt x="26" y="99"/>
                    <a:pt x="26" y="99"/>
                    <a:pt x="26" y="99"/>
                  </a:cubicBezTo>
                  <a:cubicBezTo>
                    <a:pt x="21" y="90"/>
                    <a:pt x="21" y="90"/>
                    <a:pt x="21" y="90"/>
                  </a:cubicBezTo>
                  <a:cubicBezTo>
                    <a:pt x="22" y="90"/>
                    <a:pt x="22" y="90"/>
                    <a:pt x="22" y="90"/>
                  </a:cubicBezTo>
                  <a:cubicBezTo>
                    <a:pt x="23" y="91"/>
                    <a:pt x="23" y="91"/>
                    <a:pt x="23" y="91"/>
                  </a:cubicBezTo>
                  <a:cubicBezTo>
                    <a:pt x="24" y="92"/>
                    <a:pt x="24" y="93"/>
                    <a:pt x="24" y="93"/>
                  </a:cubicBezTo>
                  <a:cubicBezTo>
                    <a:pt x="25" y="93"/>
                    <a:pt x="25" y="93"/>
                    <a:pt x="26" y="93"/>
                  </a:cubicBezTo>
                  <a:cubicBezTo>
                    <a:pt x="48" y="80"/>
                    <a:pt x="48" y="80"/>
                    <a:pt x="48" y="80"/>
                  </a:cubicBezTo>
                  <a:cubicBezTo>
                    <a:pt x="48" y="80"/>
                    <a:pt x="48" y="79"/>
                    <a:pt x="48" y="79"/>
                  </a:cubicBezTo>
                  <a:cubicBezTo>
                    <a:pt x="48" y="79"/>
                    <a:pt x="48" y="78"/>
                    <a:pt x="47" y="77"/>
                  </a:cubicBezTo>
                  <a:cubicBezTo>
                    <a:pt x="47" y="76"/>
                    <a:pt x="47" y="76"/>
                    <a:pt x="47" y="76"/>
                  </a:cubicBezTo>
                  <a:cubicBezTo>
                    <a:pt x="48" y="75"/>
                    <a:pt x="48" y="75"/>
                    <a:pt x="48" y="75"/>
                  </a:cubicBezTo>
                  <a:cubicBezTo>
                    <a:pt x="51" y="82"/>
                    <a:pt x="51" y="82"/>
                    <a:pt x="51" y="82"/>
                  </a:cubicBezTo>
                  <a:cubicBezTo>
                    <a:pt x="40" y="108"/>
                    <a:pt x="40" y="108"/>
                    <a:pt x="40" y="108"/>
                  </a:cubicBezTo>
                  <a:close/>
                  <a:moveTo>
                    <a:pt x="41" y="65"/>
                  </a:moveTo>
                  <a:cubicBezTo>
                    <a:pt x="41" y="65"/>
                    <a:pt x="41" y="65"/>
                    <a:pt x="41" y="65"/>
                  </a:cubicBezTo>
                  <a:cubicBezTo>
                    <a:pt x="26" y="65"/>
                    <a:pt x="26" y="65"/>
                    <a:pt x="26" y="65"/>
                  </a:cubicBezTo>
                  <a:cubicBezTo>
                    <a:pt x="29" y="75"/>
                    <a:pt x="29" y="75"/>
                    <a:pt x="29" y="75"/>
                  </a:cubicBezTo>
                  <a:cubicBezTo>
                    <a:pt x="41" y="65"/>
                    <a:pt x="41" y="65"/>
                    <a:pt x="41" y="65"/>
                  </a:cubicBezTo>
                  <a:close/>
                  <a:moveTo>
                    <a:pt x="28" y="75"/>
                  </a:moveTo>
                  <a:cubicBezTo>
                    <a:pt x="22" y="81"/>
                    <a:pt x="22" y="81"/>
                    <a:pt x="22" y="81"/>
                  </a:cubicBezTo>
                  <a:cubicBezTo>
                    <a:pt x="21" y="81"/>
                    <a:pt x="21" y="81"/>
                    <a:pt x="20" y="81"/>
                  </a:cubicBezTo>
                  <a:cubicBezTo>
                    <a:pt x="20" y="81"/>
                    <a:pt x="19" y="81"/>
                    <a:pt x="19" y="80"/>
                  </a:cubicBezTo>
                  <a:cubicBezTo>
                    <a:pt x="19" y="79"/>
                    <a:pt x="19" y="79"/>
                    <a:pt x="19" y="79"/>
                  </a:cubicBezTo>
                  <a:cubicBezTo>
                    <a:pt x="18" y="79"/>
                    <a:pt x="18" y="79"/>
                    <a:pt x="18" y="79"/>
                  </a:cubicBezTo>
                  <a:cubicBezTo>
                    <a:pt x="22" y="89"/>
                    <a:pt x="22" y="89"/>
                    <a:pt x="22" y="89"/>
                  </a:cubicBezTo>
                  <a:cubicBezTo>
                    <a:pt x="23" y="89"/>
                    <a:pt x="23" y="89"/>
                    <a:pt x="23" y="89"/>
                  </a:cubicBezTo>
                  <a:cubicBezTo>
                    <a:pt x="22" y="88"/>
                    <a:pt x="22" y="88"/>
                    <a:pt x="22" y="88"/>
                  </a:cubicBezTo>
                  <a:cubicBezTo>
                    <a:pt x="22" y="88"/>
                    <a:pt x="22" y="87"/>
                    <a:pt x="22" y="86"/>
                  </a:cubicBezTo>
                  <a:cubicBezTo>
                    <a:pt x="22" y="86"/>
                    <a:pt x="23" y="85"/>
                    <a:pt x="23" y="85"/>
                  </a:cubicBezTo>
                  <a:cubicBezTo>
                    <a:pt x="46" y="66"/>
                    <a:pt x="46" y="66"/>
                    <a:pt x="46" y="66"/>
                  </a:cubicBezTo>
                  <a:cubicBezTo>
                    <a:pt x="44" y="63"/>
                    <a:pt x="44" y="63"/>
                    <a:pt x="44" y="63"/>
                  </a:cubicBezTo>
                  <a:cubicBezTo>
                    <a:pt x="15" y="63"/>
                    <a:pt x="15" y="63"/>
                    <a:pt x="15" y="63"/>
                  </a:cubicBezTo>
                  <a:cubicBezTo>
                    <a:pt x="14" y="63"/>
                    <a:pt x="13" y="63"/>
                    <a:pt x="13" y="63"/>
                  </a:cubicBezTo>
                  <a:cubicBezTo>
                    <a:pt x="13" y="62"/>
                    <a:pt x="12" y="62"/>
                    <a:pt x="12" y="61"/>
                  </a:cubicBezTo>
                  <a:cubicBezTo>
                    <a:pt x="12" y="61"/>
                    <a:pt x="12" y="61"/>
                    <a:pt x="12" y="61"/>
                  </a:cubicBezTo>
                  <a:cubicBezTo>
                    <a:pt x="11" y="61"/>
                    <a:pt x="11" y="61"/>
                    <a:pt x="11" y="61"/>
                  </a:cubicBezTo>
                  <a:cubicBezTo>
                    <a:pt x="14" y="70"/>
                    <a:pt x="14" y="70"/>
                    <a:pt x="14" y="70"/>
                  </a:cubicBezTo>
                  <a:cubicBezTo>
                    <a:pt x="15" y="69"/>
                    <a:pt x="15" y="69"/>
                    <a:pt x="15" y="69"/>
                  </a:cubicBezTo>
                  <a:cubicBezTo>
                    <a:pt x="15" y="69"/>
                    <a:pt x="15" y="69"/>
                    <a:pt x="15" y="69"/>
                  </a:cubicBezTo>
                  <a:cubicBezTo>
                    <a:pt x="14" y="67"/>
                    <a:pt x="14" y="67"/>
                    <a:pt x="15" y="66"/>
                  </a:cubicBezTo>
                  <a:cubicBezTo>
                    <a:pt x="15" y="66"/>
                    <a:pt x="16" y="65"/>
                    <a:pt x="17" y="65"/>
                  </a:cubicBezTo>
                  <a:cubicBezTo>
                    <a:pt x="24" y="65"/>
                    <a:pt x="24" y="65"/>
                    <a:pt x="24" y="65"/>
                  </a:cubicBezTo>
                  <a:cubicBezTo>
                    <a:pt x="28" y="75"/>
                    <a:pt x="28" y="75"/>
                    <a:pt x="28" y="75"/>
                  </a:cubicBezTo>
                  <a:close/>
                  <a:moveTo>
                    <a:pt x="34" y="31"/>
                  </a:moveTo>
                  <a:cubicBezTo>
                    <a:pt x="35" y="37"/>
                    <a:pt x="35" y="37"/>
                    <a:pt x="35" y="37"/>
                  </a:cubicBezTo>
                  <a:cubicBezTo>
                    <a:pt x="35" y="38"/>
                    <a:pt x="35" y="39"/>
                    <a:pt x="35" y="39"/>
                  </a:cubicBezTo>
                  <a:cubicBezTo>
                    <a:pt x="35" y="39"/>
                    <a:pt x="35" y="40"/>
                    <a:pt x="34" y="40"/>
                  </a:cubicBezTo>
                  <a:cubicBezTo>
                    <a:pt x="10" y="45"/>
                    <a:pt x="10" y="45"/>
                    <a:pt x="10" y="45"/>
                  </a:cubicBezTo>
                  <a:cubicBezTo>
                    <a:pt x="9" y="45"/>
                    <a:pt x="9" y="45"/>
                    <a:pt x="8" y="45"/>
                  </a:cubicBezTo>
                  <a:cubicBezTo>
                    <a:pt x="8" y="44"/>
                    <a:pt x="8" y="44"/>
                    <a:pt x="8" y="43"/>
                  </a:cubicBezTo>
                  <a:cubicBezTo>
                    <a:pt x="6" y="37"/>
                    <a:pt x="6" y="37"/>
                    <a:pt x="6" y="37"/>
                  </a:cubicBezTo>
                  <a:cubicBezTo>
                    <a:pt x="5" y="38"/>
                    <a:pt x="5" y="38"/>
                    <a:pt x="5" y="38"/>
                  </a:cubicBezTo>
                  <a:cubicBezTo>
                    <a:pt x="10" y="57"/>
                    <a:pt x="10" y="57"/>
                    <a:pt x="10" y="57"/>
                  </a:cubicBezTo>
                  <a:cubicBezTo>
                    <a:pt x="11" y="57"/>
                    <a:pt x="11" y="57"/>
                    <a:pt x="11" y="57"/>
                  </a:cubicBezTo>
                  <a:cubicBezTo>
                    <a:pt x="9" y="51"/>
                    <a:pt x="9" y="51"/>
                    <a:pt x="9" y="51"/>
                  </a:cubicBezTo>
                  <a:cubicBezTo>
                    <a:pt x="9" y="51"/>
                    <a:pt x="9" y="50"/>
                    <a:pt x="9" y="50"/>
                  </a:cubicBezTo>
                  <a:cubicBezTo>
                    <a:pt x="10" y="49"/>
                    <a:pt x="10" y="49"/>
                    <a:pt x="10" y="49"/>
                  </a:cubicBezTo>
                  <a:cubicBezTo>
                    <a:pt x="35" y="44"/>
                    <a:pt x="35" y="44"/>
                    <a:pt x="35" y="44"/>
                  </a:cubicBezTo>
                  <a:cubicBezTo>
                    <a:pt x="36" y="44"/>
                    <a:pt x="36" y="44"/>
                    <a:pt x="36" y="44"/>
                  </a:cubicBezTo>
                  <a:cubicBezTo>
                    <a:pt x="37" y="44"/>
                    <a:pt x="37" y="45"/>
                    <a:pt x="37" y="46"/>
                  </a:cubicBezTo>
                  <a:cubicBezTo>
                    <a:pt x="38" y="51"/>
                    <a:pt x="38" y="51"/>
                    <a:pt x="38" y="51"/>
                  </a:cubicBezTo>
                  <a:cubicBezTo>
                    <a:pt x="39" y="51"/>
                    <a:pt x="39" y="51"/>
                    <a:pt x="39" y="51"/>
                  </a:cubicBezTo>
                  <a:cubicBezTo>
                    <a:pt x="35" y="31"/>
                    <a:pt x="35" y="31"/>
                    <a:pt x="35" y="31"/>
                  </a:cubicBezTo>
                  <a:cubicBezTo>
                    <a:pt x="34" y="31"/>
                    <a:pt x="34" y="31"/>
                    <a:pt x="34" y="31"/>
                  </a:cubicBezTo>
                  <a:close/>
                  <a:moveTo>
                    <a:pt x="18" y="17"/>
                  </a:moveTo>
                  <a:cubicBezTo>
                    <a:pt x="6" y="26"/>
                    <a:pt x="6" y="26"/>
                    <a:pt x="6" y="26"/>
                  </a:cubicBezTo>
                  <a:cubicBezTo>
                    <a:pt x="5" y="27"/>
                    <a:pt x="5" y="28"/>
                    <a:pt x="4" y="28"/>
                  </a:cubicBezTo>
                  <a:cubicBezTo>
                    <a:pt x="4" y="29"/>
                    <a:pt x="4" y="30"/>
                    <a:pt x="4" y="30"/>
                  </a:cubicBezTo>
                  <a:cubicBezTo>
                    <a:pt x="4" y="31"/>
                    <a:pt x="4" y="31"/>
                    <a:pt x="4" y="31"/>
                  </a:cubicBezTo>
                  <a:cubicBezTo>
                    <a:pt x="3" y="31"/>
                    <a:pt x="3" y="31"/>
                    <a:pt x="3" y="31"/>
                  </a:cubicBezTo>
                  <a:cubicBezTo>
                    <a:pt x="2" y="20"/>
                    <a:pt x="2" y="20"/>
                    <a:pt x="2" y="20"/>
                  </a:cubicBezTo>
                  <a:cubicBezTo>
                    <a:pt x="3" y="20"/>
                    <a:pt x="3" y="20"/>
                    <a:pt x="3" y="20"/>
                  </a:cubicBezTo>
                  <a:cubicBezTo>
                    <a:pt x="3" y="21"/>
                    <a:pt x="3" y="21"/>
                    <a:pt x="3" y="21"/>
                  </a:cubicBezTo>
                  <a:cubicBezTo>
                    <a:pt x="3" y="22"/>
                    <a:pt x="4" y="23"/>
                    <a:pt x="4" y="23"/>
                  </a:cubicBezTo>
                  <a:cubicBezTo>
                    <a:pt x="4" y="23"/>
                    <a:pt x="5" y="23"/>
                    <a:pt x="5" y="23"/>
                  </a:cubicBezTo>
                  <a:cubicBezTo>
                    <a:pt x="15" y="15"/>
                    <a:pt x="15" y="15"/>
                    <a:pt x="15" y="15"/>
                  </a:cubicBezTo>
                  <a:cubicBezTo>
                    <a:pt x="6" y="10"/>
                    <a:pt x="6" y="10"/>
                    <a:pt x="6" y="10"/>
                  </a:cubicBezTo>
                  <a:cubicBezTo>
                    <a:pt x="5" y="9"/>
                    <a:pt x="4" y="9"/>
                    <a:pt x="4" y="9"/>
                  </a:cubicBezTo>
                  <a:cubicBezTo>
                    <a:pt x="4" y="9"/>
                    <a:pt x="3" y="9"/>
                    <a:pt x="3" y="9"/>
                  </a:cubicBezTo>
                  <a:cubicBezTo>
                    <a:pt x="3" y="9"/>
                    <a:pt x="2" y="9"/>
                    <a:pt x="2" y="9"/>
                  </a:cubicBezTo>
                  <a:cubicBezTo>
                    <a:pt x="2" y="10"/>
                    <a:pt x="2" y="10"/>
                    <a:pt x="2" y="11"/>
                  </a:cubicBezTo>
                  <a:cubicBezTo>
                    <a:pt x="2" y="12"/>
                    <a:pt x="2" y="12"/>
                    <a:pt x="2" y="12"/>
                  </a:cubicBezTo>
                  <a:cubicBezTo>
                    <a:pt x="1" y="12"/>
                    <a:pt x="1" y="12"/>
                    <a:pt x="1" y="12"/>
                  </a:cubicBezTo>
                  <a:cubicBezTo>
                    <a:pt x="0" y="2"/>
                    <a:pt x="0" y="2"/>
                    <a:pt x="0" y="2"/>
                  </a:cubicBezTo>
                  <a:cubicBezTo>
                    <a:pt x="1" y="2"/>
                    <a:pt x="1" y="2"/>
                    <a:pt x="1" y="2"/>
                  </a:cubicBezTo>
                  <a:cubicBezTo>
                    <a:pt x="1" y="3"/>
                    <a:pt x="1" y="3"/>
                    <a:pt x="1" y="3"/>
                  </a:cubicBezTo>
                  <a:cubicBezTo>
                    <a:pt x="1" y="4"/>
                    <a:pt x="2" y="5"/>
                    <a:pt x="2" y="5"/>
                  </a:cubicBezTo>
                  <a:cubicBezTo>
                    <a:pt x="3" y="6"/>
                    <a:pt x="3" y="6"/>
                    <a:pt x="4" y="7"/>
                  </a:cubicBezTo>
                  <a:cubicBezTo>
                    <a:pt x="16" y="13"/>
                    <a:pt x="16" y="13"/>
                    <a:pt x="16" y="13"/>
                  </a:cubicBezTo>
                  <a:cubicBezTo>
                    <a:pt x="28" y="4"/>
                    <a:pt x="28" y="4"/>
                    <a:pt x="28" y="4"/>
                  </a:cubicBezTo>
                  <a:cubicBezTo>
                    <a:pt x="29" y="3"/>
                    <a:pt x="29" y="3"/>
                    <a:pt x="29" y="3"/>
                  </a:cubicBezTo>
                  <a:cubicBezTo>
                    <a:pt x="29" y="2"/>
                    <a:pt x="29" y="2"/>
                    <a:pt x="29" y="1"/>
                  </a:cubicBezTo>
                  <a:cubicBezTo>
                    <a:pt x="29" y="0"/>
                    <a:pt x="29" y="0"/>
                    <a:pt x="29" y="0"/>
                  </a:cubicBezTo>
                  <a:cubicBezTo>
                    <a:pt x="30" y="0"/>
                    <a:pt x="30" y="0"/>
                    <a:pt x="30" y="0"/>
                  </a:cubicBezTo>
                  <a:cubicBezTo>
                    <a:pt x="31" y="11"/>
                    <a:pt x="31" y="11"/>
                    <a:pt x="31" y="11"/>
                  </a:cubicBezTo>
                  <a:cubicBezTo>
                    <a:pt x="30" y="11"/>
                    <a:pt x="30" y="11"/>
                    <a:pt x="30" y="11"/>
                  </a:cubicBezTo>
                  <a:cubicBezTo>
                    <a:pt x="30" y="10"/>
                    <a:pt x="30" y="10"/>
                    <a:pt x="30" y="10"/>
                  </a:cubicBezTo>
                  <a:cubicBezTo>
                    <a:pt x="30" y="9"/>
                    <a:pt x="30" y="8"/>
                    <a:pt x="30" y="8"/>
                  </a:cubicBezTo>
                  <a:cubicBezTo>
                    <a:pt x="29" y="8"/>
                    <a:pt x="29" y="8"/>
                    <a:pt x="28" y="9"/>
                  </a:cubicBezTo>
                  <a:cubicBezTo>
                    <a:pt x="20" y="15"/>
                    <a:pt x="20" y="15"/>
                    <a:pt x="20" y="15"/>
                  </a:cubicBezTo>
                  <a:cubicBezTo>
                    <a:pt x="29" y="20"/>
                    <a:pt x="29" y="20"/>
                    <a:pt x="29" y="20"/>
                  </a:cubicBezTo>
                  <a:cubicBezTo>
                    <a:pt x="30" y="21"/>
                    <a:pt x="30" y="21"/>
                    <a:pt x="31" y="20"/>
                  </a:cubicBezTo>
                  <a:cubicBezTo>
                    <a:pt x="31" y="20"/>
                    <a:pt x="31" y="20"/>
                    <a:pt x="31" y="19"/>
                  </a:cubicBezTo>
                  <a:cubicBezTo>
                    <a:pt x="31" y="17"/>
                    <a:pt x="31" y="17"/>
                    <a:pt x="31" y="17"/>
                  </a:cubicBezTo>
                  <a:cubicBezTo>
                    <a:pt x="32" y="17"/>
                    <a:pt x="32" y="17"/>
                    <a:pt x="32" y="17"/>
                  </a:cubicBezTo>
                  <a:cubicBezTo>
                    <a:pt x="33" y="27"/>
                    <a:pt x="33" y="27"/>
                    <a:pt x="33" y="27"/>
                  </a:cubicBezTo>
                  <a:cubicBezTo>
                    <a:pt x="32" y="27"/>
                    <a:pt x="32" y="27"/>
                    <a:pt x="32" y="27"/>
                  </a:cubicBezTo>
                  <a:cubicBezTo>
                    <a:pt x="32" y="26"/>
                    <a:pt x="32" y="26"/>
                    <a:pt x="32" y="26"/>
                  </a:cubicBezTo>
                  <a:cubicBezTo>
                    <a:pt x="32" y="25"/>
                    <a:pt x="32" y="25"/>
                    <a:pt x="31" y="24"/>
                  </a:cubicBezTo>
                  <a:cubicBezTo>
                    <a:pt x="31" y="24"/>
                    <a:pt x="31" y="23"/>
                    <a:pt x="30" y="23"/>
                  </a:cubicBezTo>
                  <a:lnTo>
                    <a:pt x="1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ṣḷîde">
              <a:extLst>
                <a:ext uri="{FF2B5EF4-FFF2-40B4-BE49-F238E27FC236}">
                  <a16:creationId xmlns:a16="http://schemas.microsoft.com/office/drawing/2014/main" id="{C3562D4A-150C-4F4F-9A1F-A4410F2AE261}"/>
                </a:ext>
              </a:extLst>
            </p:cNvPr>
            <p:cNvSpPr/>
            <p:nvPr/>
          </p:nvSpPr>
          <p:spPr bwMode="auto">
            <a:xfrm>
              <a:off x="3354388" y="2676526"/>
              <a:ext cx="296863" cy="254000"/>
            </a:xfrm>
            <a:custGeom>
              <a:avLst/>
              <a:gdLst>
                <a:gd name="T0" fmla="*/ 83 w 90"/>
                <a:gd name="T1" fmla="*/ 42 h 77"/>
                <a:gd name="T2" fmla="*/ 18 w 90"/>
                <a:gd name="T3" fmla="*/ 69 h 77"/>
                <a:gd name="T4" fmla="*/ 10 w 90"/>
                <a:gd name="T5" fmla="*/ 68 h 77"/>
                <a:gd name="T6" fmla="*/ 33 w 90"/>
                <a:gd name="T7" fmla="*/ 27 h 77"/>
                <a:gd name="T8" fmla="*/ 31 w 90"/>
                <a:gd name="T9" fmla="*/ 23 h 77"/>
                <a:gd name="T10" fmla="*/ 8 w 90"/>
                <a:gd name="T11" fmla="*/ 37 h 77"/>
                <a:gd name="T12" fmla="*/ 4 w 90"/>
                <a:gd name="T13" fmla="*/ 32 h 77"/>
                <a:gd name="T14" fmla="*/ 28 w 90"/>
                <a:gd name="T15" fmla="*/ 16 h 77"/>
                <a:gd name="T16" fmla="*/ 26 w 90"/>
                <a:gd name="T17" fmla="*/ 7 h 77"/>
                <a:gd name="T18" fmla="*/ 30 w 90"/>
                <a:gd name="T19" fmla="*/ 5 h 77"/>
                <a:gd name="T20" fmla="*/ 33 w 90"/>
                <a:gd name="T21" fmla="*/ 10 h 77"/>
                <a:gd name="T22" fmla="*/ 45 w 90"/>
                <a:gd name="T23" fmla="*/ 12 h 77"/>
                <a:gd name="T24" fmla="*/ 58 w 90"/>
                <a:gd name="T25" fmla="*/ 6 h 77"/>
                <a:gd name="T26" fmla="*/ 65 w 90"/>
                <a:gd name="T27" fmla="*/ 12 h 77"/>
                <a:gd name="T28" fmla="*/ 43 w 90"/>
                <a:gd name="T29" fmla="*/ 18 h 77"/>
                <a:gd name="T30" fmla="*/ 46 w 90"/>
                <a:gd name="T31" fmla="*/ 22 h 77"/>
                <a:gd name="T32" fmla="*/ 87 w 90"/>
                <a:gd name="T33" fmla="*/ 35 h 77"/>
                <a:gd name="T34" fmla="*/ 83 w 90"/>
                <a:gd name="T3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77">
                  <a:moveTo>
                    <a:pt x="83" y="42"/>
                  </a:moveTo>
                  <a:cubicBezTo>
                    <a:pt x="59" y="18"/>
                    <a:pt x="25" y="23"/>
                    <a:pt x="18" y="69"/>
                  </a:cubicBezTo>
                  <a:cubicBezTo>
                    <a:pt x="17" y="76"/>
                    <a:pt x="11" y="77"/>
                    <a:pt x="10" y="68"/>
                  </a:cubicBezTo>
                  <a:cubicBezTo>
                    <a:pt x="12" y="44"/>
                    <a:pt x="29" y="33"/>
                    <a:pt x="33" y="27"/>
                  </a:cubicBezTo>
                  <a:cubicBezTo>
                    <a:pt x="34" y="25"/>
                    <a:pt x="33" y="23"/>
                    <a:pt x="31" y="23"/>
                  </a:cubicBezTo>
                  <a:cubicBezTo>
                    <a:pt x="28" y="24"/>
                    <a:pt x="13" y="34"/>
                    <a:pt x="8" y="37"/>
                  </a:cubicBezTo>
                  <a:cubicBezTo>
                    <a:pt x="1" y="41"/>
                    <a:pt x="0" y="35"/>
                    <a:pt x="4" y="32"/>
                  </a:cubicBezTo>
                  <a:cubicBezTo>
                    <a:pt x="8" y="28"/>
                    <a:pt x="30" y="22"/>
                    <a:pt x="28" y="16"/>
                  </a:cubicBezTo>
                  <a:cubicBezTo>
                    <a:pt x="27" y="13"/>
                    <a:pt x="27" y="10"/>
                    <a:pt x="26" y="7"/>
                  </a:cubicBezTo>
                  <a:cubicBezTo>
                    <a:pt x="25" y="5"/>
                    <a:pt x="28" y="4"/>
                    <a:pt x="30" y="5"/>
                  </a:cubicBezTo>
                  <a:cubicBezTo>
                    <a:pt x="31" y="6"/>
                    <a:pt x="32" y="8"/>
                    <a:pt x="33" y="10"/>
                  </a:cubicBezTo>
                  <a:cubicBezTo>
                    <a:pt x="35" y="14"/>
                    <a:pt x="42" y="13"/>
                    <a:pt x="45" y="12"/>
                  </a:cubicBezTo>
                  <a:cubicBezTo>
                    <a:pt x="50" y="10"/>
                    <a:pt x="54" y="8"/>
                    <a:pt x="58" y="6"/>
                  </a:cubicBezTo>
                  <a:cubicBezTo>
                    <a:pt x="69" y="0"/>
                    <a:pt x="73" y="9"/>
                    <a:pt x="65" y="12"/>
                  </a:cubicBezTo>
                  <a:cubicBezTo>
                    <a:pt x="58" y="14"/>
                    <a:pt x="51" y="15"/>
                    <a:pt x="43" y="18"/>
                  </a:cubicBezTo>
                  <a:cubicBezTo>
                    <a:pt x="38" y="19"/>
                    <a:pt x="41" y="23"/>
                    <a:pt x="46" y="22"/>
                  </a:cubicBezTo>
                  <a:cubicBezTo>
                    <a:pt x="64" y="20"/>
                    <a:pt x="81" y="28"/>
                    <a:pt x="87" y="35"/>
                  </a:cubicBezTo>
                  <a:cubicBezTo>
                    <a:pt x="90" y="40"/>
                    <a:pt x="85" y="44"/>
                    <a:pt x="8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ṣḻiďê">
              <a:extLst>
                <a:ext uri="{FF2B5EF4-FFF2-40B4-BE49-F238E27FC236}">
                  <a16:creationId xmlns:a16="http://schemas.microsoft.com/office/drawing/2014/main" id="{14E691E4-06F1-41BD-9F3C-3D6B25E47995}"/>
                </a:ext>
              </a:extLst>
            </p:cNvPr>
            <p:cNvSpPr/>
            <p:nvPr/>
          </p:nvSpPr>
          <p:spPr bwMode="auto">
            <a:xfrm>
              <a:off x="3916363" y="2643188"/>
              <a:ext cx="279400" cy="280988"/>
            </a:xfrm>
            <a:custGeom>
              <a:avLst/>
              <a:gdLst>
                <a:gd name="T0" fmla="*/ 68 w 85"/>
                <a:gd name="T1" fmla="*/ 34 h 85"/>
                <a:gd name="T2" fmla="*/ 78 w 85"/>
                <a:gd name="T3" fmla="*/ 24 h 85"/>
                <a:gd name="T4" fmla="*/ 55 w 85"/>
                <a:gd name="T5" fmla="*/ 28 h 85"/>
                <a:gd name="T6" fmla="*/ 36 w 85"/>
                <a:gd name="T7" fmla="*/ 38 h 85"/>
                <a:gd name="T8" fmla="*/ 26 w 85"/>
                <a:gd name="T9" fmla="*/ 34 h 85"/>
                <a:gd name="T10" fmla="*/ 37 w 85"/>
                <a:gd name="T11" fmla="*/ 17 h 85"/>
                <a:gd name="T12" fmla="*/ 34 w 85"/>
                <a:gd name="T13" fmla="*/ 6 h 85"/>
                <a:gd name="T14" fmla="*/ 10 w 85"/>
                <a:gd name="T15" fmla="*/ 10 h 85"/>
                <a:gd name="T16" fmla="*/ 25 w 85"/>
                <a:gd name="T17" fmla="*/ 20 h 85"/>
                <a:gd name="T18" fmla="*/ 10 w 85"/>
                <a:gd name="T19" fmla="*/ 25 h 85"/>
                <a:gd name="T20" fmla="*/ 23 w 85"/>
                <a:gd name="T21" fmla="*/ 29 h 85"/>
                <a:gd name="T22" fmla="*/ 5 w 85"/>
                <a:gd name="T23" fmla="*/ 42 h 85"/>
                <a:gd name="T24" fmla="*/ 60 w 85"/>
                <a:gd name="T25" fmla="*/ 78 h 85"/>
                <a:gd name="T26" fmla="*/ 67 w 85"/>
                <a:gd name="T27" fmla="*/ 75 h 85"/>
                <a:gd name="T28" fmla="*/ 72 w 85"/>
                <a:gd name="T29" fmla="*/ 42 h 85"/>
                <a:gd name="T30" fmla="*/ 38 w 85"/>
                <a:gd name="T31" fmla="*/ 49 h 85"/>
                <a:gd name="T32" fmla="*/ 43 w 85"/>
                <a:gd name="T33" fmla="*/ 55 h 85"/>
                <a:gd name="T34" fmla="*/ 38 w 85"/>
                <a:gd name="T35" fmla="*/ 49 h 85"/>
                <a:gd name="T36" fmla="*/ 27 w 85"/>
                <a:gd name="T37" fmla="*/ 50 h 85"/>
                <a:gd name="T38" fmla="*/ 24 w 85"/>
                <a:gd name="T39" fmla="*/ 45 h 85"/>
                <a:gd name="T40" fmla="*/ 61 w 85"/>
                <a:gd name="T41" fmla="*/ 47 h 85"/>
                <a:gd name="T42" fmla="*/ 65 w 85"/>
                <a:gd name="T43" fmla="*/ 54 h 85"/>
                <a:gd name="T44" fmla="*/ 61 w 85"/>
                <a:gd name="T45" fmla="*/ 47 h 85"/>
                <a:gd name="T46" fmla="*/ 64 w 85"/>
                <a:gd name="T47" fmla="*/ 41 h 85"/>
                <a:gd name="T48" fmla="*/ 60 w 85"/>
                <a:gd name="T49" fmla="*/ 42 h 85"/>
                <a:gd name="T50" fmla="*/ 49 w 85"/>
                <a:gd name="T51" fmla="*/ 34 h 85"/>
                <a:gd name="T52" fmla="*/ 53 w 85"/>
                <a:gd name="T53" fmla="*/ 38 h 85"/>
                <a:gd name="T54" fmla="*/ 49 w 85"/>
                <a:gd name="T55" fmla="*/ 34 h 85"/>
                <a:gd name="T56" fmla="*/ 49 w 85"/>
                <a:gd name="T57" fmla="*/ 42 h 85"/>
                <a:gd name="T58" fmla="*/ 43 w 85"/>
                <a:gd name="T59" fmla="*/ 44 h 85"/>
                <a:gd name="T60" fmla="*/ 56 w 85"/>
                <a:gd name="T61" fmla="*/ 57 h 85"/>
                <a:gd name="T62" fmla="*/ 60 w 85"/>
                <a:gd name="T63" fmla="*/ 63 h 85"/>
                <a:gd name="T64" fmla="*/ 49 w 85"/>
                <a:gd name="T65" fmla="*/ 60 h 85"/>
                <a:gd name="T66" fmla="*/ 17 w 85"/>
                <a:gd name="T67" fmla="*/ 42 h 85"/>
                <a:gd name="T68" fmla="*/ 13 w 85"/>
                <a:gd name="T69" fmla="*/ 48 h 85"/>
                <a:gd name="T70" fmla="*/ 14 w 85"/>
                <a:gd name="T71" fmla="*/ 37 h 85"/>
                <a:gd name="T72" fmla="*/ 58 w 85"/>
                <a:gd name="T73" fmla="*/ 19 h 85"/>
                <a:gd name="T74" fmla="*/ 71 w 85"/>
                <a:gd name="T75" fmla="*/ 31 h 85"/>
                <a:gd name="T76" fmla="*/ 58 w 85"/>
                <a:gd name="T77"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65" y="37"/>
                  </a:moveTo>
                  <a:cubicBezTo>
                    <a:pt x="64" y="34"/>
                    <a:pt x="66" y="34"/>
                    <a:pt x="68" y="34"/>
                  </a:cubicBezTo>
                  <a:cubicBezTo>
                    <a:pt x="71" y="36"/>
                    <a:pt x="74" y="37"/>
                    <a:pt x="77" y="39"/>
                  </a:cubicBezTo>
                  <a:cubicBezTo>
                    <a:pt x="85" y="36"/>
                    <a:pt x="85" y="27"/>
                    <a:pt x="78" y="24"/>
                  </a:cubicBezTo>
                  <a:cubicBezTo>
                    <a:pt x="69" y="18"/>
                    <a:pt x="56" y="11"/>
                    <a:pt x="50" y="13"/>
                  </a:cubicBezTo>
                  <a:cubicBezTo>
                    <a:pt x="41" y="23"/>
                    <a:pt x="49" y="25"/>
                    <a:pt x="55" y="28"/>
                  </a:cubicBezTo>
                  <a:cubicBezTo>
                    <a:pt x="58" y="30"/>
                    <a:pt x="56" y="31"/>
                    <a:pt x="54" y="31"/>
                  </a:cubicBezTo>
                  <a:cubicBezTo>
                    <a:pt x="42" y="27"/>
                    <a:pt x="44" y="30"/>
                    <a:pt x="36" y="38"/>
                  </a:cubicBezTo>
                  <a:cubicBezTo>
                    <a:pt x="30" y="42"/>
                    <a:pt x="27" y="40"/>
                    <a:pt x="25" y="37"/>
                  </a:cubicBezTo>
                  <a:cubicBezTo>
                    <a:pt x="24" y="35"/>
                    <a:pt x="25" y="35"/>
                    <a:pt x="26" y="34"/>
                  </a:cubicBezTo>
                  <a:cubicBezTo>
                    <a:pt x="30" y="32"/>
                    <a:pt x="33" y="30"/>
                    <a:pt x="32" y="27"/>
                  </a:cubicBezTo>
                  <a:cubicBezTo>
                    <a:pt x="32" y="23"/>
                    <a:pt x="33" y="19"/>
                    <a:pt x="37" y="17"/>
                  </a:cubicBezTo>
                  <a:cubicBezTo>
                    <a:pt x="40" y="15"/>
                    <a:pt x="44" y="14"/>
                    <a:pt x="43" y="8"/>
                  </a:cubicBezTo>
                  <a:cubicBezTo>
                    <a:pt x="40" y="2"/>
                    <a:pt x="32" y="0"/>
                    <a:pt x="34" y="6"/>
                  </a:cubicBezTo>
                  <a:cubicBezTo>
                    <a:pt x="36" y="10"/>
                    <a:pt x="32" y="14"/>
                    <a:pt x="30" y="12"/>
                  </a:cubicBezTo>
                  <a:cubicBezTo>
                    <a:pt x="20" y="9"/>
                    <a:pt x="10" y="6"/>
                    <a:pt x="10" y="10"/>
                  </a:cubicBezTo>
                  <a:cubicBezTo>
                    <a:pt x="8" y="14"/>
                    <a:pt x="17" y="15"/>
                    <a:pt x="25" y="16"/>
                  </a:cubicBezTo>
                  <a:cubicBezTo>
                    <a:pt x="27" y="17"/>
                    <a:pt x="27" y="20"/>
                    <a:pt x="25" y="20"/>
                  </a:cubicBezTo>
                  <a:cubicBezTo>
                    <a:pt x="19" y="20"/>
                    <a:pt x="14" y="19"/>
                    <a:pt x="9" y="19"/>
                  </a:cubicBezTo>
                  <a:cubicBezTo>
                    <a:pt x="5" y="20"/>
                    <a:pt x="5" y="25"/>
                    <a:pt x="10" y="25"/>
                  </a:cubicBezTo>
                  <a:cubicBezTo>
                    <a:pt x="15" y="25"/>
                    <a:pt x="20" y="25"/>
                    <a:pt x="25" y="24"/>
                  </a:cubicBezTo>
                  <a:cubicBezTo>
                    <a:pt x="27" y="24"/>
                    <a:pt x="26" y="29"/>
                    <a:pt x="23" y="29"/>
                  </a:cubicBezTo>
                  <a:cubicBezTo>
                    <a:pt x="8" y="29"/>
                    <a:pt x="10" y="30"/>
                    <a:pt x="9" y="31"/>
                  </a:cubicBezTo>
                  <a:cubicBezTo>
                    <a:pt x="7" y="35"/>
                    <a:pt x="7" y="38"/>
                    <a:pt x="5" y="42"/>
                  </a:cubicBezTo>
                  <a:cubicBezTo>
                    <a:pt x="0" y="51"/>
                    <a:pt x="6" y="54"/>
                    <a:pt x="16" y="54"/>
                  </a:cubicBezTo>
                  <a:cubicBezTo>
                    <a:pt x="36" y="58"/>
                    <a:pt x="54" y="64"/>
                    <a:pt x="60" y="78"/>
                  </a:cubicBezTo>
                  <a:cubicBezTo>
                    <a:pt x="61" y="80"/>
                    <a:pt x="61" y="81"/>
                    <a:pt x="63" y="82"/>
                  </a:cubicBezTo>
                  <a:cubicBezTo>
                    <a:pt x="68" y="85"/>
                    <a:pt x="71" y="79"/>
                    <a:pt x="67" y="75"/>
                  </a:cubicBezTo>
                  <a:cubicBezTo>
                    <a:pt x="64" y="72"/>
                    <a:pt x="65" y="72"/>
                    <a:pt x="67" y="68"/>
                  </a:cubicBezTo>
                  <a:cubicBezTo>
                    <a:pt x="71" y="60"/>
                    <a:pt x="79" y="51"/>
                    <a:pt x="72" y="42"/>
                  </a:cubicBezTo>
                  <a:cubicBezTo>
                    <a:pt x="70" y="40"/>
                    <a:pt x="68" y="39"/>
                    <a:pt x="65" y="37"/>
                  </a:cubicBezTo>
                  <a:close/>
                  <a:moveTo>
                    <a:pt x="38" y="49"/>
                  </a:moveTo>
                  <a:cubicBezTo>
                    <a:pt x="39" y="48"/>
                    <a:pt x="43" y="50"/>
                    <a:pt x="43" y="50"/>
                  </a:cubicBezTo>
                  <a:cubicBezTo>
                    <a:pt x="44" y="51"/>
                    <a:pt x="44" y="54"/>
                    <a:pt x="43" y="55"/>
                  </a:cubicBezTo>
                  <a:cubicBezTo>
                    <a:pt x="41" y="58"/>
                    <a:pt x="36" y="55"/>
                    <a:pt x="36" y="53"/>
                  </a:cubicBezTo>
                  <a:cubicBezTo>
                    <a:pt x="35" y="51"/>
                    <a:pt x="36" y="50"/>
                    <a:pt x="38" y="49"/>
                  </a:cubicBezTo>
                  <a:close/>
                  <a:moveTo>
                    <a:pt x="27" y="45"/>
                  </a:moveTo>
                  <a:cubicBezTo>
                    <a:pt x="27" y="46"/>
                    <a:pt x="27" y="50"/>
                    <a:pt x="27" y="50"/>
                  </a:cubicBezTo>
                  <a:cubicBezTo>
                    <a:pt x="26" y="51"/>
                    <a:pt x="25" y="51"/>
                    <a:pt x="24" y="51"/>
                  </a:cubicBezTo>
                  <a:cubicBezTo>
                    <a:pt x="21" y="50"/>
                    <a:pt x="22" y="45"/>
                    <a:pt x="24" y="45"/>
                  </a:cubicBezTo>
                  <a:cubicBezTo>
                    <a:pt x="25" y="44"/>
                    <a:pt x="26" y="44"/>
                    <a:pt x="27" y="45"/>
                  </a:cubicBezTo>
                  <a:close/>
                  <a:moveTo>
                    <a:pt x="61" y="47"/>
                  </a:moveTo>
                  <a:cubicBezTo>
                    <a:pt x="61" y="47"/>
                    <a:pt x="64" y="49"/>
                    <a:pt x="65" y="50"/>
                  </a:cubicBezTo>
                  <a:cubicBezTo>
                    <a:pt x="66" y="50"/>
                    <a:pt x="66" y="53"/>
                    <a:pt x="65" y="54"/>
                  </a:cubicBezTo>
                  <a:cubicBezTo>
                    <a:pt x="63" y="56"/>
                    <a:pt x="58" y="52"/>
                    <a:pt x="58" y="50"/>
                  </a:cubicBezTo>
                  <a:cubicBezTo>
                    <a:pt x="58" y="48"/>
                    <a:pt x="59" y="47"/>
                    <a:pt x="61" y="47"/>
                  </a:cubicBezTo>
                  <a:close/>
                  <a:moveTo>
                    <a:pt x="61" y="40"/>
                  </a:moveTo>
                  <a:cubicBezTo>
                    <a:pt x="61" y="39"/>
                    <a:pt x="64" y="40"/>
                    <a:pt x="64" y="41"/>
                  </a:cubicBezTo>
                  <a:cubicBezTo>
                    <a:pt x="65" y="41"/>
                    <a:pt x="65" y="42"/>
                    <a:pt x="64" y="43"/>
                  </a:cubicBezTo>
                  <a:cubicBezTo>
                    <a:pt x="63" y="45"/>
                    <a:pt x="60" y="43"/>
                    <a:pt x="60" y="42"/>
                  </a:cubicBezTo>
                  <a:cubicBezTo>
                    <a:pt x="59" y="41"/>
                    <a:pt x="60" y="40"/>
                    <a:pt x="61" y="40"/>
                  </a:cubicBezTo>
                  <a:close/>
                  <a:moveTo>
                    <a:pt x="49" y="34"/>
                  </a:moveTo>
                  <a:cubicBezTo>
                    <a:pt x="50" y="34"/>
                    <a:pt x="52" y="35"/>
                    <a:pt x="53" y="35"/>
                  </a:cubicBezTo>
                  <a:cubicBezTo>
                    <a:pt x="53" y="36"/>
                    <a:pt x="53" y="37"/>
                    <a:pt x="53" y="38"/>
                  </a:cubicBezTo>
                  <a:cubicBezTo>
                    <a:pt x="52" y="39"/>
                    <a:pt x="48" y="38"/>
                    <a:pt x="48" y="37"/>
                  </a:cubicBezTo>
                  <a:cubicBezTo>
                    <a:pt x="48" y="36"/>
                    <a:pt x="48" y="35"/>
                    <a:pt x="49" y="34"/>
                  </a:cubicBezTo>
                  <a:close/>
                  <a:moveTo>
                    <a:pt x="44" y="41"/>
                  </a:moveTo>
                  <a:cubicBezTo>
                    <a:pt x="45" y="40"/>
                    <a:pt x="48" y="42"/>
                    <a:pt x="49" y="42"/>
                  </a:cubicBezTo>
                  <a:cubicBezTo>
                    <a:pt x="49" y="43"/>
                    <a:pt x="49" y="44"/>
                    <a:pt x="49" y="45"/>
                  </a:cubicBezTo>
                  <a:cubicBezTo>
                    <a:pt x="48" y="47"/>
                    <a:pt x="43" y="45"/>
                    <a:pt x="43" y="44"/>
                  </a:cubicBezTo>
                  <a:cubicBezTo>
                    <a:pt x="42" y="42"/>
                    <a:pt x="43" y="41"/>
                    <a:pt x="44" y="41"/>
                  </a:cubicBezTo>
                  <a:close/>
                  <a:moveTo>
                    <a:pt x="56" y="57"/>
                  </a:moveTo>
                  <a:cubicBezTo>
                    <a:pt x="57" y="58"/>
                    <a:pt x="58" y="58"/>
                    <a:pt x="60" y="59"/>
                  </a:cubicBezTo>
                  <a:cubicBezTo>
                    <a:pt x="60" y="60"/>
                    <a:pt x="61" y="61"/>
                    <a:pt x="60" y="63"/>
                  </a:cubicBezTo>
                  <a:cubicBezTo>
                    <a:pt x="60" y="65"/>
                    <a:pt x="57" y="66"/>
                    <a:pt x="55" y="65"/>
                  </a:cubicBezTo>
                  <a:cubicBezTo>
                    <a:pt x="52" y="64"/>
                    <a:pt x="50" y="63"/>
                    <a:pt x="49" y="60"/>
                  </a:cubicBezTo>
                  <a:cubicBezTo>
                    <a:pt x="48" y="57"/>
                    <a:pt x="51" y="53"/>
                    <a:pt x="56" y="57"/>
                  </a:cubicBezTo>
                  <a:close/>
                  <a:moveTo>
                    <a:pt x="17" y="42"/>
                  </a:moveTo>
                  <a:cubicBezTo>
                    <a:pt x="17" y="44"/>
                    <a:pt x="16" y="45"/>
                    <a:pt x="16" y="46"/>
                  </a:cubicBezTo>
                  <a:cubicBezTo>
                    <a:pt x="15" y="48"/>
                    <a:pt x="14" y="48"/>
                    <a:pt x="13" y="48"/>
                  </a:cubicBezTo>
                  <a:cubicBezTo>
                    <a:pt x="11" y="48"/>
                    <a:pt x="11" y="46"/>
                    <a:pt x="11" y="44"/>
                  </a:cubicBezTo>
                  <a:cubicBezTo>
                    <a:pt x="11" y="42"/>
                    <a:pt x="11" y="39"/>
                    <a:pt x="14" y="37"/>
                  </a:cubicBezTo>
                  <a:cubicBezTo>
                    <a:pt x="17" y="35"/>
                    <a:pt x="19" y="36"/>
                    <a:pt x="17" y="42"/>
                  </a:cubicBezTo>
                  <a:close/>
                  <a:moveTo>
                    <a:pt x="58" y="19"/>
                  </a:moveTo>
                  <a:cubicBezTo>
                    <a:pt x="63" y="22"/>
                    <a:pt x="68" y="24"/>
                    <a:pt x="74" y="27"/>
                  </a:cubicBezTo>
                  <a:cubicBezTo>
                    <a:pt x="77" y="29"/>
                    <a:pt x="75" y="32"/>
                    <a:pt x="71" y="31"/>
                  </a:cubicBezTo>
                  <a:cubicBezTo>
                    <a:pt x="65" y="29"/>
                    <a:pt x="59" y="25"/>
                    <a:pt x="54" y="23"/>
                  </a:cubicBezTo>
                  <a:cubicBezTo>
                    <a:pt x="51" y="20"/>
                    <a:pt x="54" y="17"/>
                    <a:pt x="5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ṣľíḍé">
              <a:extLst>
                <a:ext uri="{FF2B5EF4-FFF2-40B4-BE49-F238E27FC236}">
                  <a16:creationId xmlns:a16="http://schemas.microsoft.com/office/drawing/2014/main" id="{C9DAFD24-B120-4439-9C1E-FE0E94386243}"/>
                </a:ext>
              </a:extLst>
            </p:cNvPr>
            <p:cNvSpPr/>
            <p:nvPr/>
          </p:nvSpPr>
          <p:spPr bwMode="auto">
            <a:xfrm>
              <a:off x="4305300" y="2970213"/>
              <a:ext cx="250825" cy="274638"/>
            </a:xfrm>
            <a:custGeom>
              <a:avLst/>
              <a:gdLst>
                <a:gd name="T0" fmla="*/ 57 w 76"/>
                <a:gd name="T1" fmla="*/ 20 h 83"/>
                <a:gd name="T2" fmla="*/ 34 w 76"/>
                <a:gd name="T3" fmla="*/ 4 h 83"/>
                <a:gd name="T4" fmla="*/ 28 w 76"/>
                <a:gd name="T5" fmla="*/ 8 h 83"/>
                <a:gd name="T6" fmla="*/ 40 w 76"/>
                <a:gd name="T7" fmla="*/ 17 h 83"/>
                <a:gd name="T8" fmla="*/ 39 w 76"/>
                <a:gd name="T9" fmla="*/ 20 h 83"/>
                <a:gd name="T10" fmla="*/ 28 w 76"/>
                <a:gd name="T11" fmla="*/ 13 h 83"/>
                <a:gd name="T12" fmla="*/ 21 w 76"/>
                <a:gd name="T13" fmla="*/ 15 h 83"/>
                <a:gd name="T14" fmla="*/ 32 w 76"/>
                <a:gd name="T15" fmla="*/ 24 h 83"/>
                <a:gd name="T16" fmla="*/ 27 w 76"/>
                <a:gd name="T17" fmla="*/ 31 h 83"/>
                <a:gd name="T18" fmla="*/ 9 w 76"/>
                <a:gd name="T19" fmla="*/ 20 h 83"/>
                <a:gd name="T20" fmla="*/ 1 w 76"/>
                <a:gd name="T21" fmla="*/ 23 h 83"/>
                <a:gd name="T22" fmla="*/ 33 w 76"/>
                <a:gd name="T23" fmla="*/ 47 h 83"/>
                <a:gd name="T24" fmla="*/ 27 w 76"/>
                <a:gd name="T25" fmla="*/ 74 h 83"/>
                <a:gd name="T26" fmla="*/ 36 w 76"/>
                <a:gd name="T27" fmla="*/ 77 h 83"/>
                <a:gd name="T28" fmla="*/ 40 w 76"/>
                <a:gd name="T29" fmla="*/ 50 h 83"/>
                <a:gd name="T30" fmla="*/ 46 w 76"/>
                <a:gd name="T31" fmla="*/ 49 h 83"/>
                <a:gd name="T32" fmla="*/ 49 w 76"/>
                <a:gd name="T33" fmla="*/ 65 h 83"/>
                <a:gd name="T34" fmla="*/ 54 w 76"/>
                <a:gd name="T35" fmla="*/ 62 h 83"/>
                <a:gd name="T36" fmla="*/ 54 w 76"/>
                <a:gd name="T37" fmla="*/ 47 h 83"/>
                <a:gd name="T38" fmla="*/ 57 w 76"/>
                <a:gd name="T39" fmla="*/ 45 h 83"/>
                <a:gd name="T40" fmla="*/ 59 w 76"/>
                <a:gd name="T41" fmla="*/ 67 h 83"/>
                <a:gd name="T42" fmla="*/ 66 w 76"/>
                <a:gd name="T43" fmla="*/ 64 h 83"/>
                <a:gd name="T44" fmla="*/ 65 w 76"/>
                <a:gd name="T45" fmla="*/ 37 h 83"/>
                <a:gd name="T46" fmla="*/ 65 w 76"/>
                <a:gd name="T47" fmla="*/ 31 h 83"/>
                <a:gd name="T48" fmla="*/ 57 w 76"/>
                <a:gd name="T49" fmla="*/ 20 h 83"/>
                <a:gd name="T50" fmla="*/ 41 w 76"/>
                <a:gd name="T51" fmla="*/ 28 h 83"/>
                <a:gd name="T52" fmla="*/ 51 w 76"/>
                <a:gd name="T53" fmla="*/ 25 h 83"/>
                <a:gd name="T54" fmla="*/ 58 w 76"/>
                <a:gd name="T55" fmla="*/ 31 h 83"/>
                <a:gd name="T56" fmla="*/ 54 w 76"/>
                <a:gd name="T57" fmla="*/ 39 h 83"/>
                <a:gd name="T58" fmla="*/ 41 w 76"/>
                <a:gd name="T59" fmla="*/ 39 h 83"/>
                <a:gd name="T60" fmla="*/ 41 w 76"/>
                <a:gd name="T61" fmla="*/ 2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83">
                  <a:moveTo>
                    <a:pt x="57" y="20"/>
                  </a:moveTo>
                  <a:cubicBezTo>
                    <a:pt x="51" y="22"/>
                    <a:pt x="42" y="10"/>
                    <a:pt x="34" y="4"/>
                  </a:cubicBezTo>
                  <a:cubicBezTo>
                    <a:pt x="26" y="0"/>
                    <a:pt x="24" y="1"/>
                    <a:pt x="28" y="8"/>
                  </a:cubicBezTo>
                  <a:cubicBezTo>
                    <a:pt x="32" y="11"/>
                    <a:pt x="36" y="14"/>
                    <a:pt x="40" y="17"/>
                  </a:cubicBezTo>
                  <a:cubicBezTo>
                    <a:pt x="42" y="19"/>
                    <a:pt x="42" y="20"/>
                    <a:pt x="39" y="20"/>
                  </a:cubicBezTo>
                  <a:cubicBezTo>
                    <a:pt x="35" y="20"/>
                    <a:pt x="31" y="15"/>
                    <a:pt x="28" y="13"/>
                  </a:cubicBezTo>
                  <a:cubicBezTo>
                    <a:pt x="24" y="9"/>
                    <a:pt x="20" y="11"/>
                    <a:pt x="21" y="15"/>
                  </a:cubicBezTo>
                  <a:cubicBezTo>
                    <a:pt x="25" y="18"/>
                    <a:pt x="28" y="21"/>
                    <a:pt x="32" y="24"/>
                  </a:cubicBezTo>
                  <a:cubicBezTo>
                    <a:pt x="36" y="28"/>
                    <a:pt x="32" y="33"/>
                    <a:pt x="27" y="31"/>
                  </a:cubicBezTo>
                  <a:cubicBezTo>
                    <a:pt x="21" y="27"/>
                    <a:pt x="15" y="23"/>
                    <a:pt x="9" y="20"/>
                  </a:cubicBezTo>
                  <a:cubicBezTo>
                    <a:pt x="2" y="16"/>
                    <a:pt x="0" y="20"/>
                    <a:pt x="1" y="23"/>
                  </a:cubicBezTo>
                  <a:cubicBezTo>
                    <a:pt x="7" y="33"/>
                    <a:pt x="33" y="29"/>
                    <a:pt x="33" y="47"/>
                  </a:cubicBezTo>
                  <a:cubicBezTo>
                    <a:pt x="34" y="56"/>
                    <a:pt x="31" y="67"/>
                    <a:pt x="27" y="74"/>
                  </a:cubicBezTo>
                  <a:cubicBezTo>
                    <a:pt x="26" y="82"/>
                    <a:pt x="35" y="83"/>
                    <a:pt x="36" y="77"/>
                  </a:cubicBezTo>
                  <a:cubicBezTo>
                    <a:pt x="38" y="68"/>
                    <a:pt x="39" y="59"/>
                    <a:pt x="40" y="50"/>
                  </a:cubicBezTo>
                  <a:cubicBezTo>
                    <a:pt x="41" y="46"/>
                    <a:pt x="44" y="46"/>
                    <a:pt x="46" y="49"/>
                  </a:cubicBezTo>
                  <a:cubicBezTo>
                    <a:pt x="50" y="52"/>
                    <a:pt x="45" y="61"/>
                    <a:pt x="49" y="65"/>
                  </a:cubicBezTo>
                  <a:cubicBezTo>
                    <a:pt x="51" y="69"/>
                    <a:pt x="54" y="66"/>
                    <a:pt x="54" y="62"/>
                  </a:cubicBezTo>
                  <a:cubicBezTo>
                    <a:pt x="54" y="57"/>
                    <a:pt x="54" y="52"/>
                    <a:pt x="54" y="47"/>
                  </a:cubicBezTo>
                  <a:cubicBezTo>
                    <a:pt x="54" y="45"/>
                    <a:pt x="55" y="44"/>
                    <a:pt x="57" y="45"/>
                  </a:cubicBezTo>
                  <a:cubicBezTo>
                    <a:pt x="60" y="48"/>
                    <a:pt x="55" y="63"/>
                    <a:pt x="59" y="67"/>
                  </a:cubicBezTo>
                  <a:cubicBezTo>
                    <a:pt x="63" y="70"/>
                    <a:pt x="67" y="69"/>
                    <a:pt x="66" y="64"/>
                  </a:cubicBezTo>
                  <a:cubicBezTo>
                    <a:pt x="63" y="54"/>
                    <a:pt x="64" y="45"/>
                    <a:pt x="65" y="37"/>
                  </a:cubicBezTo>
                  <a:cubicBezTo>
                    <a:pt x="65" y="35"/>
                    <a:pt x="64" y="33"/>
                    <a:pt x="65" y="31"/>
                  </a:cubicBezTo>
                  <a:cubicBezTo>
                    <a:pt x="65" y="25"/>
                    <a:pt x="76" y="20"/>
                    <a:pt x="57" y="20"/>
                  </a:cubicBezTo>
                  <a:close/>
                  <a:moveTo>
                    <a:pt x="41" y="28"/>
                  </a:moveTo>
                  <a:cubicBezTo>
                    <a:pt x="43" y="28"/>
                    <a:pt x="48" y="27"/>
                    <a:pt x="51" y="25"/>
                  </a:cubicBezTo>
                  <a:cubicBezTo>
                    <a:pt x="53" y="23"/>
                    <a:pt x="57" y="26"/>
                    <a:pt x="58" y="31"/>
                  </a:cubicBezTo>
                  <a:cubicBezTo>
                    <a:pt x="58" y="34"/>
                    <a:pt x="57" y="37"/>
                    <a:pt x="54" y="39"/>
                  </a:cubicBezTo>
                  <a:cubicBezTo>
                    <a:pt x="49" y="43"/>
                    <a:pt x="45" y="43"/>
                    <a:pt x="41" y="39"/>
                  </a:cubicBezTo>
                  <a:cubicBezTo>
                    <a:pt x="40" y="34"/>
                    <a:pt x="40" y="30"/>
                    <a:pt x="4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ŝļîḑê">
              <a:extLst>
                <a:ext uri="{FF2B5EF4-FFF2-40B4-BE49-F238E27FC236}">
                  <a16:creationId xmlns:a16="http://schemas.microsoft.com/office/drawing/2014/main" id="{63101D63-D8D6-4396-9B7C-2AB01518C086}"/>
                </a:ext>
              </a:extLst>
            </p:cNvPr>
            <p:cNvSpPr/>
            <p:nvPr/>
          </p:nvSpPr>
          <p:spPr bwMode="auto">
            <a:xfrm>
              <a:off x="3054350" y="2955926"/>
              <a:ext cx="228600" cy="271463"/>
            </a:xfrm>
            <a:custGeom>
              <a:avLst/>
              <a:gdLst>
                <a:gd name="T0" fmla="*/ 29 w 69"/>
                <a:gd name="T1" fmla="*/ 79 h 82"/>
                <a:gd name="T2" fmla="*/ 24 w 69"/>
                <a:gd name="T3" fmla="*/ 39 h 82"/>
                <a:gd name="T4" fmla="*/ 14 w 69"/>
                <a:gd name="T5" fmla="*/ 35 h 82"/>
                <a:gd name="T6" fmla="*/ 9 w 69"/>
                <a:gd name="T7" fmla="*/ 30 h 82"/>
                <a:gd name="T8" fmla="*/ 16 w 69"/>
                <a:gd name="T9" fmla="*/ 14 h 82"/>
                <a:gd name="T10" fmla="*/ 34 w 69"/>
                <a:gd name="T11" fmla="*/ 7 h 82"/>
                <a:gd name="T12" fmla="*/ 37 w 69"/>
                <a:gd name="T13" fmla="*/ 28 h 82"/>
                <a:gd name="T14" fmla="*/ 68 w 69"/>
                <a:gd name="T15" fmla="*/ 16 h 82"/>
                <a:gd name="T16" fmla="*/ 27 w 69"/>
                <a:gd name="T17" fmla="*/ 53 h 82"/>
                <a:gd name="T18" fmla="*/ 52 w 69"/>
                <a:gd name="T19" fmla="*/ 61 h 82"/>
                <a:gd name="T20" fmla="*/ 59 w 69"/>
                <a:gd name="T21" fmla="*/ 44 h 82"/>
                <a:gd name="T22" fmla="*/ 53 w 69"/>
                <a:gd name="T23" fmla="*/ 42 h 82"/>
                <a:gd name="T24" fmla="*/ 44 w 69"/>
                <a:gd name="T25" fmla="*/ 30 h 82"/>
                <a:gd name="T26" fmla="*/ 43 w 69"/>
                <a:gd name="T27" fmla="*/ 50 h 82"/>
                <a:gd name="T28" fmla="*/ 36 w 69"/>
                <a:gd name="T29" fmla="*/ 61 h 82"/>
                <a:gd name="T30" fmla="*/ 52 w 69"/>
                <a:gd name="T31" fmla="*/ 61 h 82"/>
                <a:gd name="T32" fmla="*/ 38 w 69"/>
                <a:gd name="T33" fmla="*/ 46 h 82"/>
                <a:gd name="T34" fmla="*/ 46 w 69"/>
                <a:gd name="T35" fmla="*/ 40 h 82"/>
                <a:gd name="T36" fmla="*/ 17 w 69"/>
                <a:gd name="T37" fmla="*/ 48 h 82"/>
                <a:gd name="T38" fmla="*/ 14 w 69"/>
                <a:gd name="T39" fmla="*/ 44 h 82"/>
                <a:gd name="T40" fmla="*/ 8 w 69"/>
                <a:gd name="T41" fmla="*/ 48 h 82"/>
                <a:gd name="T42" fmla="*/ 5 w 69"/>
                <a:gd name="T43" fmla="*/ 37 h 82"/>
                <a:gd name="T44" fmla="*/ 3 w 69"/>
                <a:gd name="T45" fmla="*/ 55 h 82"/>
                <a:gd name="T46" fmla="*/ 22 w 69"/>
                <a:gd name="T47" fmla="*/ 45 h 82"/>
                <a:gd name="T48" fmla="*/ 17 w 69"/>
                <a:gd name="T49" fmla="*/ 48 h 82"/>
                <a:gd name="T50" fmla="*/ 17 w 69"/>
                <a:gd name="T51" fmla="*/ 25 h 82"/>
                <a:gd name="T52" fmla="*/ 24 w 69"/>
                <a:gd name="T53" fmla="*/ 27 h 82"/>
                <a:gd name="T54" fmla="*/ 32 w 69"/>
                <a:gd name="T55" fmla="*/ 21 h 82"/>
                <a:gd name="T56" fmla="*/ 31 w 69"/>
                <a:gd name="T57" fmla="*/ 16 h 82"/>
                <a:gd name="T58" fmla="*/ 26 w 69"/>
                <a:gd name="T59" fmla="*/ 16 h 82"/>
                <a:gd name="T60" fmla="*/ 22 w 69"/>
                <a:gd name="T61" fmla="*/ 13 h 82"/>
                <a:gd name="T62" fmla="*/ 17 w 69"/>
                <a:gd name="T63" fmla="*/ 21 h 82"/>
                <a:gd name="T64" fmla="*/ 26 w 69"/>
                <a:gd name="T65" fmla="*/ 37 h 82"/>
                <a:gd name="T66" fmla="*/ 31 w 69"/>
                <a:gd name="T67" fmla="*/ 3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82">
                  <a:moveTo>
                    <a:pt x="32" y="72"/>
                  </a:moveTo>
                  <a:cubicBezTo>
                    <a:pt x="35" y="77"/>
                    <a:pt x="36" y="82"/>
                    <a:pt x="29" y="79"/>
                  </a:cubicBezTo>
                  <a:cubicBezTo>
                    <a:pt x="15" y="67"/>
                    <a:pt x="21" y="56"/>
                    <a:pt x="26" y="44"/>
                  </a:cubicBezTo>
                  <a:cubicBezTo>
                    <a:pt x="26" y="42"/>
                    <a:pt x="26" y="41"/>
                    <a:pt x="24" y="39"/>
                  </a:cubicBezTo>
                  <a:cubicBezTo>
                    <a:pt x="22" y="38"/>
                    <a:pt x="22" y="39"/>
                    <a:pt x="20" y="39"/>
                  </a:cubicBezTo>
                  <a:cubicBezTo>
                    <a:pt x="15" y="41"/>
                    <a:pt x="16" y="41"/>
                    <a:pt x="14" y="35"/>
                  </a:cubicBezTo>
                  <a:cubicBezTo>
                    <a:pt x="14" y="33"/>
                    <a:pt x="12" y="34"/>
                    <a:pt x="10" y="34"/>
                  </a:cubicBezTo>
                  <a:cubicBezTo>
                    <a:pt x="7" y="34"/>
                    <a:pt x="7" y="33"/>
                    <a:pt x="9" y="30"/>
                  </a:cubicBezTo>
                  <a:cubicBezTo>
                    <a:pt x="12" y="28"/>
                    <a:pt x="13" y="25"/>
                    <a:pt x="13" y="21"/>
                  </a:cubicBezTo>
                  <a:cubicBezTo>
                    <a:pt x="14" y="19"/>
                    <a:pt x="15" y="16"/>
                    <a:pt x="16" y="14"/>
                  </a:cubicBezTo>
                  <a:cubicBezTo>
                    <a:pt x="18" y="11"/>
                    <a:pt x="20" y="7"/>
                    <a:pt x="22" y="4"/>
                  </a:cubicBezTo>
                  <a:cubicBezTo>
                    <a:pt x="25" y="2"/>
                    <a:pt x="27" y="0"/>
                    <a:pt x="34" y="7"/>
                  </a:cubicBezTo>
                  <a:cubicBezTo>
                    <a:pt x="42" y="13"/>
                    <a:pt x="38" y="21"/>
                    <a:pt x="33" y="28"/>
                  </a:cubicBezTo>
                  <a:cubicBezTo>
                    <a:pt x="33" y="30"/>
                    <a:pt x="35" y="29"/>
                    <a:pt x="37" y="28"/>
                  </a:cubicBezTo>
                  <a:cubicBezTo>
                    <a:pt x="41" y="20"/>
                    <a:pt x="47" y="13"/>
                    <a:pt x="57" y="12"/>
                  </a:cubicBezTo>
                  <a:cubicBezTo>
                    <a:pt x="63" y="12"/>
                    <a:pt x="67" y="11"/>
                    <a:pt x="68" y="16"/>
                  </a:cubicBezTo>
                  <a:cubicBezTo>
                    <a:pt x="69" y="19"/>
                    <a:pt x="68" y="20"/>
                    <a:pt x="60" y="20"/>
                  </a:cubicBezTo>
                  <a:cubicBezTo>
                    <a:pt x="50" y="18"/>
                    <a:pt x="34" y="30"/>
                    <a:pt x="27" y="53"/>
                  </a:cubicBezTo>
                  <a:cubicBezTo>
                    <a:pt x="26" y="62"/>
                    <a:pt x="27" y="68"/>
                    <a:pt x="32" y="72"/>
                  </a:cubicBezTo>
                  <a:close/>
                  <a:moveTo>
                    <a:pt x="52" y="61"/>
                  </a:moveTo>
                  <a:cubicBezTo>
                    <a:pt x="52" y="68"/>
                    <a:pt x="58" y="63"/>
                    <a:pt x="59" y="59"/>
                  </a:cubicBezTo>
                  <a:cubicBezTo>
                    <a:pt x="60" y="52"/>
                    <a:pt x="54" y="48"/>
                    <a:pt x="59" y="44"/>
                  </a:cubicBezTo>
                  <a:cubicBezTo>
                    <a:pt x="66" y="23"/>
                    <a:pt x="55" y="25"/>
                    <a:pt x="55" y="30"/>
                  </a:cubicBezTo>
                  <a:cubicBezTo>
                    <a:pt x="56" y="34"/>
                    <a:pt x="55" y="38"/>
                    <a:pt x="53" y="42"/>
                  </a:cubicBezTo>
                  <a:cubicBezTo>
                    <a:pt x="51" y="44"/>
                    <a:pt x="49" y="44"/>
                    <a:pt x="50" y="41"/>
                  </a:cubicBezTo>
                  <a:cubicBezTo>
                    <a:pt x="50" y="35"/>
                    <a:pt x="50" y="29"/>
                    <a:pt x="44" y="30"/>
                  </a:cubicBezTo>
                  <a:cubicBezTo>
                    <a:pt x="39" y="33"/>
                    <a:pt x="32" y="48"/>
                    <a:pt x="33" y="52"/>
                  </a:cubicBezTo>
                  <a:cubicBezTo>
                    <a:pt x="35" y="58"/>
                    <a:pt x="41" y="55"/>
                    <a:pt x="43" y="50"/>
                  </a:cubicBezTo>
                  <a:cubicBezTo>
                    <a:pt x="45" y="47"/>
                    <a:pt x="49" y="51"/>
                    <a:pt x="46" y="53"/>
                  </a:cubicBezTo>
                  <a:cubicBezTo>
                    <a:pt x="41" y="56"/>
                    <a:pt x="38" y="58"/>
                    <a:pt x="36" y="61"/>
                  </a:cubicBezTo>
                  <a:cubicBezTo>
                    <a:pt x="34" y="69"/>
                    <a:pt x="43" y="65"/>
                    <a:pt x="45" y="61"/>
                  </a:cubicBezTo>
                  <a:cubicBezTo>
                    <a:pt x="49" y="54"/>
                    <a:pt x="51" y="56"/>
                    <a:pt x="52" y="61"/>
                  </a:cubicBezTo>
                  <a:close/>
                  <a:moveTo>
                    <a:pt x="42" y="38"/>
                  </a:moveTo>
                  <a:cubicBezTo>
                    <a:pt x="39" y="41"/>
                    <a:pt x="39" y="42"/>
                    <a:pt x="38" y="46"/>
                  </a:cubicBezTo>
                  <a:cubicBezTo>
                    <a:pt x="38" y="49"/>
                    <a:pt x="40" y="49"/>
                    <a:pt x="42" y="47"/>
                  </a:cubicBezTo>
                  <a:cubicBezTo>
                    <a:pt x="44" y="45"/>
                    <a:pt x="45" y="43"/>
                    <a:pt x="46" y="40"/>
                  </a:cubicBezTo>
                  <a:cubicBezTo>
                    <a:pt x="45" y="35"/>
                    <a:pt x="44" y="35"/>
                    <a:pt x="42" y="38"/>
                  </a:cubicBezTo>
                  <a:close/>
                  <a:moveTo>
                    <a:pt x="17" y="48"/>
                  </a:moveTo>
                  <a:cubicBezTo>
                    <a:pt x="17" y="50"/>
                    <a:pt x="15" y="50"/>
                    <a:pt x="15" y="50"/>
                  </a:cubicBezTo>
                  <a:cubicBezTo>
                    <a:pt x="12" y="50"/>
                    <a:pt x="13" y="46"/>
                    <a:pt x="14" y="44"/>
                  </a:cubicBezTo>
                  <a:cubicBezTo>
                    <a:pt x="15" y="42"/>
                    <a:pt x="15" y="42"/>
                    <a:pt x="14" y="41"/>
                  </a:cubicBezTo>
                  <a:cubicBezTo>
                    <a:pt x="11" y="38"/>
                    <a:pt x="10" y="48"/>
                    <a:pt x="8" y="48"/>
                  </a:cubicBezTo>
                  <a:cubicBezTo>
                    <a:pt x="2" y="51"/>
                    <a:pt x="4" y="44"/>
                    <a:pt x="7" y="41"/>
                  </a:cubicBezTo>
                  <a:cubicBezTo>
                    <a:pt x="9" y="40"/>
                    <a:pt x="7" y="36"/>
                    <a:pt x="5" y="37"/>
                  </a:cubicBezTo>
                  <a:cubicBezTo>
                    <a:pt x="2" y="38"/>
                    <a:pt x="0" y="47"/>
                    <a:pt x="0" y="47"/>
                  </a:cubicBezTo>
                  <a:cubicBezTo>
                    <a:pt x="0" y="52"/>
                    <a:pt x="1" y="54"/>
                    <a:pt x="3" y="55"/>
                  </a:cubicBezTo>
                  <a:cubicBezTo>
                    <a:pt x="8" y="57"/>
                    <a:pt x="12" y="57"/>
                    <a:pt x="14" y="58"/>
                  </a:cubicBezTo>
                  <a:cubicBezTo>
                    <a:pt x="19" y="58"/>
                    <a:pt x="23" y="49"/>
                    <a:pt x="22" y="45"/>
                  </a:cubicBezTo>
                  <a:cubicBezTo>
                    <a:pt x="22" y="42"/>
                    <a:pt x="19" y="43"/>
                    <a:pt x="18" y="44"/>
                  </a:cubicBezTo>
                  <a:cubicBezTo>
                    <a:pt x="17" y="46"/>
                    <a:pt x="17" y="48"/>
                    <a:pt x="17" y="48"/>
                  </a:cubicBezTo>
                  <a:close/>
                  <a:moveTo>
                    <a:pt x="17" y="21"/>
                  </a:moveTo>
                  <a:cubicBezTo>
                    <a:pt x="17" y="22"/>
                    <a:pt x="16" y="24"/>
                    <a:pt x="17" y="25"/>
                  </a:cubicBezTo>
                  <a:cubicBezTo>
                    <a:pt x="22" y="28"/>
                    <a:pt x="18" y="24"/>
                    <a:pt x="22" y="22"/>
                  </a:cubicBezTo>
                  <a:cubicBezTo>
                    <a:pt x="23" y="21"/>
                    <a:pt x="24" y="21"/>
                    <a:pt x="24" y="27"/>
                  </a:cubicBezTo>
                  <a:cubicBezTo>
                    <a:pt x="24" y="29"/>
                    <a:pt x="28" y="30"/>
                    <a:pt x="30" y="27"/>
                  </a:cubicBezTo>
                  <a:cubicBezTo>
                    <a:pt x="30" y="25"/>
                    <a:pt x="31" y="23"/>
                    <a:pt x="32" y="21"/>
                  </a:cubicBezTo>
                  <a:cubicBezTo>
                    <a:pt x="34" y="20"/>
                    <a:pt x="35" y="20"/>
                    <a:pt x="34" y="18"/>
                  </a:cubicBezTo>
                  <a:cubicBezTo>
                    <a:pt x="33" y="16"/>
                    <a:pt x="32" y="15"/>
                    <a:pt x="31" y="16"/>
                  </a:cubicBezTo>
                  <a:cubicBezTo>
                    <a:pt x="29" y="17"/>
                    <a:pt x="30" y="19"/>
                    <a:pt x="28" y="19"/>
                  </a:cubicBezTo>
                  <a:cubicBezTo>
                    <a:pt x="26" y="20"/>
                    <a:pt x="26" y="18"/>
                    <a:pt x="26" y="16"/>
                  </a:cubicBezTo>
                  <a:cubicBezTo>
                    <a:pt x="26" y="16"/>
                    <a:pt x="27" y="15"/>
                    <a:pt x="27" y="14"/>
                  </a:cubicBezTo>
                  <a:cubicBezTo>
                    <a:pt x="29" y="9"/>
                    <a:pt x="24" y="9"/>
                    <a:pt x="22" y="13"/>
                  </a:cubicBezTo>
                  <a:cubicBezTo>
                    <a:pt x="21" y="14"/>
                    <a:pt x="20" y="15"/>
                    <a:pt x="19" y="16"/>
                  </a:cubicBezTo>
                  <a:cubicBezTo>
                    <a:pt x="18" y="19"/>
                    <a:pt x="17" y="18"/>
                    <a:pt x="17" y="21"/>
                  </a:cubicBezTo>
                  <a:close/>
                  <a:moveTo>
                    <a:pt x="27" y="33"/>
                  </a:moveTo>
                  <a:cubicBezTo>
                    <a:pt x="26" y="35"/>
                    <a:pt x="25" y="36"/>
                    <a:pt x="26" y="37"/>
                  </a:cubicBezTo>
                  <a:cubicBezTo>
                    <a:pt x="26" y="39"/>
                    <a:pt x="27" y="39"/>
                    <a:pt x="28" y="39"/>
                  </a:cubicBezTo>
                  <a:cubicBezTo>
                    <a:pt x="30" y="38"/>
                    <a:pt x="30" y="37"/>
                    <a:pt x="31" y="35"/>
                  </a:cubicBezTo>
                  <a:cubicBezTo>
                    <a:pt x="32" y="32"/>
                    <a:pt x="31" y="32"/>
                    <a:pt x="2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ṡlîde">
              <a:extLst>
                <a:ext uri="{FF2B5EF4-FFF2-40B4-BE49-F238E27FC236}">
                  <a16:creationId xmlns:a16="http://schemas.microsoft.com/office/drawing/2014/main" id="{69817C94-9618-481F-99B4-A63986260086}"/>
                </a:ext>
              </a:extLst>
            </p:cNvPr>
            <p:cNvSpPr/>
            <p:nvPr/>
          </p:nvSpPr>
          <p:spPr bwMode="auto">
            <a:xfrm>
              <a:off x="4991100" y="3776663"/>
              <a:ext cx="198438" cy="207963"/>
            </a:xfrm>
            <a:custGeom>
              <a:avLst/>
              <a:gdLst>
                <a:gd name="T0" fmla="*/ 123 w 125"/>
                <a:gd name="T1" fmla="*/ 0 h 131"/>
                <a:gd name="T2" fmla="*/ 91 w 125"/>
                <a:gd name="T3" fmla="*/ 0 h 131"/>
                <a:gd name="T4" fmla="*/ 64 w 125"/>
                <a:gd name="T5" fmla="*/ 46 h 131"/>
                <a:gd name="T6" fmla="*/ 37 w 125"/>
                <a:gd name="T7" fmla="*/ 0 h 131"/>
                <a:gd name="T8" fmla="*/ 2 w 125"/>
                <a:gd name="T9" fmla="*/ 0 h 131"/>
                <a:gd name="T10" fmla="*/ 46 w 125"/>
                <a:gd name="T11" fmla="*/ 64 h 131"/>
                <a:gd name="T12" fmla="*/ 0 w 125"/>
                <a:gd name="T13" fmla="*/ 131 h 131"/>
                <a:gd name="T14" fmla="*/ 29 w 125"/>
                <a:gd name="T15" fmla="*/ 131 h 131"/>
                <a:gd name="T16" fmla="*/ 60 w 125"/>
                <a:gd name="T17" fmla="*/ 81 h 131"/>
                <a:gd name="T18" fmla="*/ 89 w 125"/>
                <a:gd name="T19" fmla="*/ 131 h 131"/>
                <a:gd name="T20" fmla="*/ 125 w 125"/>
                <a:gd name="T21" fmla="*/ 131 h 131"/>
                <a:gd name="T22" fmla="*/ 79 w 125"/>
                <a:gd name="T23" fmla="*/ 64 h 131"/>
                <a:gd name="T24" fmla="*/ 123 w 125"/>
                <a:gd name="T2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31">
                  <a:moveTo>
                    <a:pt x="123" y="0"/>
                  </a:moveTo>
                  <a:lnTo>
                    <a:pt x="91" y="0"/>
                  </a:lnTo>
                  <a:lnTo>
                    <a:pt x="64" y="46"/>
                  </a:lnTo>
                  <a:lnTo>
                    <a:pt x="37" y="0"/>
                  </a:lnTo>
                  <a:lnTo>
                    <a:pt x="2" y="0"/>
                  </a:lnTo>
                  <a:lnTo>
                    <a:pt x="46" y="64"/>
                  </a:lnTo>
                  <a:lnTo>
                    <a:pt x="0" y="131"/>
                  </a:lnTo>
                  <a:lnTo>
                    <a:pt x="29" y="131"/>
                  </a:lnTo>
                  <a:lnTo>
                    <a:pt x="60" y="81"/>
                  </a:lnTo>
                  <a:lnTo>
                    <a:pt x="89" y="131"/>
                  </a:lnTo>
                  <a:lnTo>
                    <a:pt x="125" y="131"/>
                  </a:lnTo>
                  <a:lnTo>
                    <a:pt x="79" y="64"/>
                  </a:lnTo>
                  <a:lnTo>
                    <a:pt x="1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îś1iďê">
              <a:extLst>
                <a:ext uri="{FF2B5EF4-FFF2-40B4-BE49-F238E27FC236}">
                  <a16:creationId xmlns:a16="http://schemas.microsoft.com/office/drawing/2014/main" id="{A4C0278D-2F33-4C4B-9959-F1FB11B4B72B}"/>
                </a:ext>
              </a:extLst>
            </p:cNvPr>
            <p:cNvSpPr/>
            <p:nvPr/>
          </p:nvSpPr>
          <p:spPr bwMode="auto">
            <a:xfrm>
              <a:off x="5211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 name="îŝļiďè">
              <a:extLst>
                <a:ext uri="{FF2B5EF4-FFF2-40B4-BE49-F238E27FC236}">
                  <a16:creationId xmlns:a16="http://schemas.microsoft.com/office/drawing/2014/main" id="{FF0434A7-AD95-44E1-B8C6-74A2714A4D73}"/>
                </a:ext>
              </a:extLst>
            </p:cNvPr>
            <p:cNvSpPr/>
            <p:nvPr/>
          </p:nvSpPr>
          <p:spPr bwMode="auto">
            <a:xfrm>
              <a:off x="5287963" y="3776663"/>
              <a:ext cx="39688"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 name="íṣḷíḑê">
              <a:extLst>
                <a:ext uri="{FF2B5EF4-FFF2-40B4-BE49-F238E27FC236}">
                  <a16:creationId xmlns:a16="http://schemas.microsoft.com/office/drawing/2014/main" id="{E71E2ABB-11F3-4F25-AACC-C92118D9EF20}"/>
                </a:ext>
              </a:extLst>
            </p:cNvPr>
            <p:cNvSpPr/>
            <p:nvPr/>
          </p:nvSpPr>
          <p:spPr bwMode="auto">
            <a:xfrm>
              <a:off x="5343525" y="3776663"/>
              <a:ext cx="201613" cy="207963"/>
            </a:xfrm>
            <a:custGeom>
              <a:avLst/>
              <a:gdLst>
                <a:gd name="T0" fmla="*/ 48 w 127"/>
                <a:gd name="T1" fmla="*/ 0 h 131"/>
                <a:gd name="T2" fmla="*/ 0 w 127"/>
                <a:gd name="T3" fmla="*/ 131 h 131"/>
                <a:gd name="T4" fmla="*/ 27 w 127"/>
                <a:gd name="T5" fmla="*/ 131 h 131"/>
                <a:gd name="T6" fmla="*/ 38 w 127"/>
                <a:gd name="T7" fmla="*/ 104 h 131"/>
                <a:gd name="T8" fmla="*/ 90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3 w 127"/>
                <a:gd name="T21" fmla="*/ 25 h 131"/>
                <a:gd name="T22" fmla="*/ 65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8" y="104"/>
                  </a:lnTo>
                  <a:lnTo>
                    <a:pt x="90" y="104"/>
                  </a:lnTo>
                  <a:lnTo>
                    <a:pt x="98" y="131"/>
                  </a:lnTo>
                  <a:lnTo>
                    <a:pt x="127" y="131"/>
                  </a:lnTo>
                  <a:lnTo>
                    <a:pt x="81" y="0"/>
                  </a:lnTo>
                  <a:lnTo>
                    <a:pt x="48" y="0"/>
                  </a:lnTo>
                  <a:close/>
                  <a:moveTo>
                    <a:pt x="44" y="81"/>
                  </a:moveTo>
                  <a:lnTo>
                    <a:pt x="63" y="25"/>
                  </a:lnTo>
                  <a:lnTo>
                    <a:pt x="65"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líḍê">
              <a:extLst>
                <a:ext uri="{FF2B5EF4-FFF2-40B4-BE49-F238E27FC236}">
                  <a16:creationId xmlns:a16="http://schemas.microsoft.com/office/drawing/2014/main" id="{F3A2E29C-4D6E-4187-BD81-F28DE60D4386}"/>
                </a:ext>
              </a:extLst>
            </p:cNvPr>
            <p:cNvSpPr/>
            <p:nvPr/>
          </p:nvSpPr>
          <p:spPr bwMode="auto">
            <a:xfrm>
              <a:off x="5568950"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4 w 118"/>
                <a:gd name="T11" fmla="*/ 131 h 131"/>
                <a:gd name="T12" fmla="*/ 24 w 118"/>
                <a:gd name="T13" fmla="*/ 23 h 131"/>
                <a:gd name="T14" fmla="*/ 27 w 118"/>
                <a:gd name="T15" fmla="*/ 23 h 131"/>
                <a:gd name="T16" fmla="*/ 76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4" y="131"/>
                  </a:lnTo>
                  <a:lnTo>
                    <a:pt x="24" y="23"/>
                  </a:lnTo>
                  <a:lnTo>
                    <a:pt x="27" y="23"/>
                  </a:lnTo>
                  <a:lnTo>
                    <a:pt x="76"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ŝ1ïḍé">
              <a:extLst>
                <a:ext uri="{FF2B5EF4-FFF2-40B4-BE49-F238E27FC236}">
                  <a16:creationId xmlns:a16="http://schemas.microsoft.com/office/drawing/2014/main" id="{A2DDFCB9-97D7-409B-BC57-9A8CDA5C73C6}"/>
                </a:ext>
              </a:extLst>
            </p:cNvPr>
            <p:cNvSpPr/>
            <p:nvPr/>
          </p:nvSpPr>
          <p:spPr bwMode="auto">
            <a:xfrm>
              <a:off x="5854700" y="3776663"/>
              <a:ext cx="139700" cy="211138"/>
            </a:xfrm>
            <a:custGeom>
              <a:avLst/>
              <a:gdLst>
                <a:gd name="T0" fmla="*/ 29 w 42"/>
                <a:gd name="T1" fmla="*/ 42 h 64"/>
                <a:gd name="T2" fmla="*/ 29 w 42"/>
                <a:gd name="T3" fmla="*/ 43 h 64"/>
                <a:gd name="T4" fmla="*/ 21 w 42"/>
                <a:gd name="T5" fmla="*/ 55 h 64"/>
                <a:gd name="T6" fmla="*/ 13 w 42"/>
                <a:gd name="T7" fmla="*/ 43 h 64"/>
                <a:gd name="T8" fmla="*/ 0 w 42"/>
                <a:gd name="T9" fmla="*/ 43 h 64"/>
                <a:gd name="T10" fmla="*/ 21 w 42"/>
                <a:gd name="T11" fmla="*/ 64 h 64"/>
                <a:gd name="T12" fmla="*/ 42 w 42"/>
                <a:gd name="T13" fmla="*/ 43 h 64"/>
                <a:gd name="T14" fmla="*/ 42 w 42"/>
                <a:gd name="T15" fmla="*/ 0 h 64"/>
                <a:gd name="T16" fmla="*/ 29 w 42"/>
                <a:gd name="T17" fmla="*/ 0 h 64"/>
                <a:gd name="T18" fmla="*/ 29 w 42"/>
                <a:gd name="T1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64">
                  <a:moveTo>
                    <a:pt x="29" y="42"/>
                  </a:moveTo>
                  <a:cubicBezTo>
                    <a:pt x="29" y="42"/>
                    <a:pt x="29" y="43"/>
                    <a:pt x="29" y="43"/>
                  </a:cubicBezTo>
                  <a:cubicBezTo>
                    <a:pt x="28" y="51"/>
                    <a:pt x="26" y="55"/>
                    <a:pt x="21" y="55"/>
                  </a:cubicBezTo>
                  <a:cubicBezTo>
                    <a:pt x="16" y="55"/>
                    <a:pt x="13" y="51"/>
                    <a:pt x="13" y="43"/>
                  </a:cubicBezTo>
                  <a:cubicBezTo>
                    <a:pt x="0" y="43"/>
                    <a:pt x="0" y="43"/>
                    <a:pt x="0" y="43"/>
                  </a:cubicBezTo>
                  <a:cubicBezTo>
                    <a:pt x="0" y="57"/>
                    <a:pt x="8" y="64"/>
                    <a:pt x="21" y="64"/>
                  </a:cubicBezTo>
                  <a:cubicBezTo>
                    <a:pt x="35" y="64"/>
                    <a:pt x="42" y="56"/>
                    <a:pt x="42" y="43"/>
                  </a:cubicBezTo>
                  <a:cubicBezTo>
                    <a:pt x="42" y="0"/>
                    <a:pt x="42" y="0"/>
                    <a:pt x="42" y="0"/>
                  </a:cubicBezTo>
                  <a:cubicBezTo>
                    <a:pt x="29" y="0"/>
                    <a:pt x="29" y="0"/>
                    <a:pt x="29" y="0"/>
                  </a:cubicBezTo>
                  <a:lnTo>
                    <a:pt x="29"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ṩľïḑé">
              <a:extLst>
                <a:ext uri="{FF2B5EF4-FFF2-40B4-BE49-F238E27FC236}">
                  <a16:creationId xmlns:a16="http://schemas.microsoft.com/office/drawing/2014/main" id="{47036F5B-6FD6-4553-86AC-9F474B35E775}"/>
                </a:ext>
              </a:extLst>
            </p:cNvPr>
            <p:cNvSpPr/>
            <p:nvPr/>
          </p:nvSpPr>
          <p:spPr bwMode="auto">
            <a:xfrm>
              <a:off x="6029325"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 name="ï$ļîḑê">
              <a:extLst>
                <a:ext uri="{FF2B5EF4-FFF2-40B4-BE49-F238E27FC236}">
                  <a16:creationId xmlns:a16="http://schemas.microsoft.com/office/drawing/2014/main" id="{CABC3D1F-058C-4F6F-B7CD-7599C0FBB4FC}"/>
                </a:ext>
              </a:extLst>
            </p:cNvPr>
            <p:cNvSpPr/>
            <p:nvPr/>
          </p:nvSpPr>
          <p:spPr bwMode="auto">
            <a:xfrm>
              <a:off x="6096000" y="3776663"/>
              <a:ext cx="201613" cy="207963"/>
            </a:xfrm>
            <a:custGeom>
              <a:avLst/>
              <a:gdLst>
                <a:gd name="T0" fmla="*/ 48 w 127"/>
                <a:gd name="T1" fmla="*/ 0 h 131"/>
                <a:gd name="T2" fmla="*/ 0 w 127"/>
                <a:gd name="T3" fmla="*/ 131 h 131"/>
                <a:gd name="T4" fmla="*/ 27 w 127"/>
                <a:gd name="T5" fmla="*/ 131 h 131"/>
                <a:gd name="T6" fmla="*/ 37 w 127"/>
                <a:gd name="T7" fmla="*/ 104 h 131"/>
                <a:gd name="T8" fmla="*/ 89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2 w 127"/>
                <a:gd name="T21" fmla="*/ 25 h 131"/>
                <a:gd name="T22" fmla="*/ 64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7" y="104"/>
                  </a:lnTo>
                  <a:lnTo>
                    <a:pt x="89" y="104"/>
                  </a:lnTo>
                  <a:lnTo>
                    <a:pt x="98" y="131"/>
                  </a:lnTo>
                  <a:lnTo>
                    <a:pt x="127" y="131"/>
                  </a:lnTo>
                  <a:lnTo>
                    <a:pt x="81" y="0"/>
                  </a:lnTo>
                  <a:lnTo>
                    <a:pt x="48" y="0"/>
                  </a:lnTo>
                  <a:close/>
                  <a:moveTo>
                    <a:pt x="44" y="81"/>
                  </a:moveTo>
                  <a:lnTo>
                    <a:pt x="62" y="25"/>
                  </a:lnTo>
                  <a:lnTo>
                    <a:pt x="64"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sḻidê">
              <a:extLst>
                <a:ext uri="{FF2B5EF4-FFF2-40B4-BE49-F238E27FC236}">
                  <a16:creationId xmlns:a16="http://schemas.microsoft.com/office/drawing/2014/main" id="{81B634C5-79C0-41C1-A2E1-07AEE859E050}"/>
                </a:ext>
              </a:extLst>
            </p:cNvPr>
            <p:cNvSpPr/>
            <p:nvPr/>
          </p:nvSpPr>
          <p:spPr bwMode="auto">
            <a:xfrm>
              <a:off x="6313488"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0" y="0"/>
                    <a:pt x="0" y="11"/>
                    <a:pt x="0" y="33"/>
                  </a:cubicBezTo>
                  <a:cubicBezTo>
                    <a:pt x="0" y="54"/>
                    <a:pt x="10" y="65"/>
                    <a:pt x="30" y="65"/>
                  </a:cubicBezTo>
                  <a:cubicBezTo>
                    <a:pt x="49" y="65"/>
                    <a:pt x="59" y="54"/>
                    <a:pt x="60" y="33"/>
                  </a:cubicBezTo>
                  <a:cubicBezTo>
                    <a:pt x="59" y="11"/>
                    <a:pt x="49" y="0"/>
                    <a:pt x="30" y="0"/>
                  </a:cubicBezTo>
                  <a:close/>
                  <a:moveTo>
                    <a:pt x="30" y="56"/>
                  </a:moveTo>
                  <a:cubicBezTo>
                    <a:pt x="19" y="56"/>
                    <a:pt x="14" y="48"/>
                    <a:pt x="14" y="33"/>
                  </a:cubicBezTo>
                  <a:cubicBezTo>
                    <a:pt x="14" y="17"/>
                    <a:pt x="19" y="10"/>
                    <a:pt x="30" y="10"/>
                  </a:cubicBezTo>
                  <a:cubicBezTo>
                    <a:pt x="40" y="10"/>
                    <a:pt x="46" y="17"/>
                    <a:pt x="46" y="33"/>
                  </a:cubicBezTo>
                  <a:cubicBezTo>
                    <a:pt x="46" y="48"/>
                    <a:pt x="40"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šḻídé">
              <a:extLst>
                <a:ext uri="{FF2B5EF4-FFF2-40B4-BE49-F238E27FC236}">
                  <a16:creationId xmlns:a16="http://schemas.microsoft.com/office/drawing/2014/main" id="{2B277683-D3D6-4EEB-91E3-D0781833DCA2}"/>
                </a:ext>
              </a:extLst>
            </p:cNvPr>
            <p:cNvSpPr/>
            <p:nvPr/>
          </p:nvSpPr>
          <p:spPr bwMode="auto">
            <a:xfrm>
              <a:off x="6527800" y="3776663"/>
              <a:ext cx="168275" cy="207963"/>
            </a:xfrm>
            <a:custGeom>
              <a:avLst/>
              <a:gdLst>
                <a:gd name="T0" fmla="*/ 0 w 106"/>
                <a:gd name="T1" fmla="*/ 23 h 131"/>
                <a:gd name="T2" fmla="*/ 40 w 106"/>
                <a:gd name="T3" fmla="*/ 23 h 131"/>
                <a:gd name="T4" fmla="*/ 40 w 106"/>
                <a:gd name="T5" fmla="*/ 131 h 131"/>
                <a:gd name="T6" fmla="*/ 67 w 106"/>
                <a:gd name="T7" fmla="*/ 131 h 131"/>
                <a:gd name="T8" fmla="*/ 67 w 106"/>
                <a:gd name="T9" fmla="*/ 23 h 131"/>
                <a:gd name="T10" fmla="*/ 106 w 106"/>
                <a:gd name="T11" fmla="*/ 23 h 131"/>
                <a:gd name="T12" fmla="*/ 106 w 106"/>
                <a:gd name="T13" fmla="*/ 0 h 131"/>
                <a:gd name="T14" fmla="*/ 0 w 106"/>
                <a:gd name="T15" fmla="*/ 0 h 131"/>
                <a:gd name="T16" fmla="*/ 0 w 106"/>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31">
                  <a:moveTo>
                    <a:pt x="0" y="23"/>
                  </a:moveTo>
                  <a:lnTo>
                    <a:pt x="40" y="23"/>
                  </a:lnTo>
                  <a:lnTo>
                    <a:pt x="40" y="131"/>
                  </a:lnTo>
                  <a:lnTo>
                    <a:pt x="67" y="131"/>
                  </a:lnTo>
                  <a:lnTo>
                    <a:pt x="67" y="23"/>
                  </a:lnTo>
                  <a:lnTo>
                    <a:pt x="106" y="23"/>
                  </a:lnTo>
                  <a:lnTo>
                    <a:pt x="106"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ṡḷidè">
              <a:extLst>
                <a:ext uri="{FF2B5EF4-FFF2-40B4-BE49-F238E27FC236}">
                  <a16:creationId xmlns:a16="http://schemas.microsoft.com/office/drawing/2014/main" id="{8873FBF9-481C-4115-8E65-C57B41A59518}"/>
                </a:ext>
              </a:extLst>
            </p:cNvPr>
            <p:cNvSpPr/>
            <p:nvPr/>
          </p:nvSpPr>
          <p:spPr bwMode="auto">
            <a:xfrm>
              <a:off x="6711950"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1" y="0"/>
                    <a:pt x="1" y="11"/>
                    <a:pt x="0" y="33"/>
                  </a:cubicBezTo>
                  <a:cubicBezTo>
                    <a:pt x="0" y="54"/>
                    <a:pt x="10" y="65"/>
                    <a:pt x="30" y="65"/>
                  </a:cubicBezTo>
                  <a:cubicBezTo>
                    <a:pt x="50" y="65"/>
                    <a:pt x="60" y="54"/>
                    <a:pt x="60" y="33"/>
                  </a:cubicBezTo>
                  <a:cubicBezTo>
                    <a:pt x="60" y="11"/>
                    <a:pt x="50" y="0"/>
                    <a:pt x="30" y="0"/>
                  </a:cubicBezTo>
                  <a:close/>
                  <a:moveTo>
                    <a:pt x="30" y="56"/>
                  </a:moveTo>
                  <a:cubicBezTo>
                    <a:pt x="20" y="56"/>
                    <a:pt x="14" y="48"/>
                    <a:pt x="14" y="33"/>
                  </a:cubicBezTo>
                  <a:cubicBezTo>
                    <a:pt x="14" y="17"/>
                    <a:pt x="20" y="10"/>
                    <a:pt x="30" y="10"/>
                  </a:cubicBezTo>
                  <a:cubicBezTo>
                    <a:pt x="41" y="10"/>
                    <a:pt x="46" y="17"/>
                    <a:pt x="46" y="33"/>
                  </a:cubicBezTo>
                  <a:cubicBezTo>
                    <a:pt x="46" y="48"/>
                    <a:pt x="41"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ïšľïḋè">
              <a:extLst>
                <a:ext uri="{FF2B5EF4-FFF2-40B4-BE49-F238E27FC236}">
                  <a16:creationId xmlns:a16="http://schemas.microsoft.com/office/drawing/2014/main" id="{E6FADDB3-FD53-4F91-96D9-5F36E1DD5D55}"/>
                </a:ext>
              </a:extLst>
            </p:cNvPr>
            <p:cNvSpPr/>
            <p:nvPr/>
          </p:nvSpPr>
          <p:spPr bwMode="auto">
            <a:xfrm>
              <a:off x="6943725"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7" y="131"/>
                  </a:lnTo>
                  <a:lnTo>
                    <a:pt x="27" y="23"/>
                  </a:lnTo>
                  <a:lnTo>
                    <a:pt x="27" y="23"/>
                  </a:lnTo>
                  <a:lnTo>
                    <a:pt x="79"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ṣ1iḑè">
              <a:extLst>
                <a:ext uri="{FF2B5EF4-FFF2-40B4-BE49-F238E27FC236}">
                  <a16:creationId xmlns:a16="http://schemas.microsoft.com/office/drawing/2014/main" id="{2DD7EAF1-CD5D-4BC8-AAFE-696CDBAC6FC5}"/>
                </a:ext>
              </a:extLst>
            </p:cNvPr>
            <p:cNvSpPr/>
            <p:nvPr/>
          </p:nvSpPr>
          <p:spPr bwMode="auto">
            <a:xfrm>
              <a:off x="7161213" y="3773488"/>
              <a:ext cx="195263" cy="214313"/>
            </a:xfrm>
            <a:custGeom>
              <a:avLst/>
              <a:gdLst>
                <a:gd name="T0" fmla="*/ 32 w 59"/>
                <a:gd name="T1" fmla="*/ 10 h 65"/>
                <a:gd name="T2" fmla="*/ 44 w 59"/>
                <a:gd name="T3" fmla="*/ 20 h 65"/>
                <a:gd name="T4" fmla="*/ 59 w 59"/>
                <a:gd name="T5" fmla="*/ 20 h 65"/>
                <a:gd name="T6" fmla="*/ 29 w 59"/>
                <a:gd name="T7" fmla="*/ 0 h 65"/>
                <a:gd name="T8" fmla="*/ 0 w 59"/>
                <a:gd name="T9" fmla="*/ 33 h 65"/>
                <a:gd name="T10" fmla="*/ 29 w 59"/>
                <a:gd name="T11" fmla="*/ 65 h 65"/>
                <a:gd name="T12" fmla="*/ 44 w 59"/>
                <a:gd name="T13" fmla="*/ 64 h 65"/>
                <a:gd name="T14" fmla="*/ 58 w 59"/>
                <a:gd name="T15" fmla="*/ 62 h 65"/>
                <a:gd name="T16" fmla="*/ 58 w 59"/>
                <a:gd name="T17" fmla="*/ 31 h 65"/>
                <a:gd name="T18" fmla="*/ 32 w 59"/>
                <a:gd name="T19" fmla="*/ 31 h 65"/>
                <a:gd name="T20" fmla="*/ 32 w 59"/>
                <a:gd name="T21" fmla="*/ 41 h 65"/>
                <a:gd name="T22" fmla="*/ 44 w 59"/>
                <a:gd name="T23" fmla="*/ 41 h 65"/>
                <a:gd name="T24" fmla="*/ 44 w 59"/>
                <a:gd name="T25" fmla="*/ 54 h 65"/>
                <a:gd name="T26" fmla="*/ 44 w 59"/>
                <a:gd name="T27" fmla="*/ 54 h 65"/>
                <a:gd name="T28" fmla="*/ 32 w 59"/>
                <a:gd name="T29" fmla="*/ 56 h 65"/>
                <a:gd name="T30" fmla="*/ 14 w 59"/>
                <a:gd name="T31" fmla="*/ 33 h 65"/>
                <a:gd name="T32" fmla="*/ 32 w 59"/>
                <a:gd name="T33"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65">
                  <a:moveTo>
                    <a:pt x="32" y="10"/>
                  </a:moveTo>
                  <a:cubicBezTo>
                    <a:pt x="40" y="10"/>
                    <a:pt x="44" y="13"/>
                    <a:pt x="44" y="20"/>
                  </a:cubicBezTo>
                  <a:cubicBezTo>
                    <a:pt x="59" y="20"/>
                    <a:pt x="59" y="20"/>
                    <a:pt x="59" y="20"/>
                  </a:cubicBezTo>
                  <a:cubicBezTo>
                    <a:pt x="59" y="7"/>
                    <a:pt x="49" y="0"/>
                    <a:pt x="29" y="0"/>
                  </a:cubicBezTo>
                  <a:cubicBezTo>
                    <a:pt x="10" y="1"/>
                    <a:pt x="0" y="12"/>
                    <a:pt x="0" y="33"/>
                  </a:cubicBezTo>
                  <a:cubicBezTo>
                    <a:pt x="0" y="53"/>
                    <a:pt x="10" y="64"/>
                    <a:pt x="29" y="65"/>
                  </a:cubicBezTo>
                  <a:cubicBezTo>
                    <a:pt x="35" y="65"/>
                    <a:pt x="40" y="65"/>
                    <a:pt x="44" y="64"/>
                  </a:cubicBezTo>
                  <a:cubicBezTo>
                    <a:pt x="48" y="64"/>
                    <a:pt x="53" y="64"/>
                    <a:pt x="58" y="62"/>
                  </a:cubicBezTo>
                  <a:cubicBezTo>
                    <a:pt x="58" y="31"/>
                    <a:pt x="58" y="31"/>
                    <a:pt x="58" y="31"/>
                  </a:cubicBezTo>
                  <a:cubicBezTo>
                    <a:pt x="32" y="31"/>
                    <a:pt x="32" y="31"/>
                    <a:pt x="32" y="31"/>
                  </a:cubicBezTo>
                  <a:cubicBezTo>
                    <a:pt x="32" y="41"/>
                    <a:pt x="32" y="41"/>
                    <a:pt x="32" y="41"/>
                  </a:cubicBezTo>
                  <a:cubicBezTo>
                    <a:pt x="44" y="41"/>
                    <a:pt x="44" y="41"/>
                    <a:pt x="44" y="41"/>
                  </a:cubicBezTo>
                  <a:cubicBezTo>
                    <a:pt x="44" y="54"/>
                    <a:pt x="44" y="54"/>
                    <a:pt x="44" y="54"/>
                  </a:cubicBezTo>
                  <a:cubicBezTo>
                    <a:pt x="44" y="55"/>
                    <a:pt x="43" y="55"/>
                    <a:pt x="44" y="54"/>
                  </a:cubicBezTo>
                  <a:cubicBezTo>
                    <a:pt x="39" y="55"/>
                    <a:pt x="35" y="56"/>
                    <a:pt x="32" y="56"/>
                  </a:cubicBezTo>
                  <a:cubicBezTo>
                    <a:pt x="20" y="56"/>
                    <a:pt x="14" y="48"/>
                    <a:pt x="14" y="33"/>
                  </a:cubicBezTo>
                  <a:cubicBezTo>
                    <a:pt x="14" y="18"/>
                    <a:pt x="20" y="10"/>
                    <a:pt x="3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iS1íḍè">
              <a:extLst>
                <a:ext uri="{FF2B5EF4-FFF2-40B4-BE49-F238E27FC236}">
                  <a16:creationId xmlns:a16="http://schemas.microsoft.com/office/drawing/2014/main" id="{E9C40711-417B-400F-9714-4049FBD76BA6}"/>
                </a:ext>
              </a:extLst>
            </p:cNvPr>
            <p:cNvSpPr/>
            <p:nvPr/>
          </p:nvSpPr>
          <p:spPr bwMode="auto">
            <a:xfrm>
              <a:off x="7473950" y="3776663"/>
              <a:ext cx="182563" cy="211138"/>
            </a:xfrm>
            <a:custGeom>
              <a:avLst/>
              <a:gdLst>
                <a:gd name="T0" fmla="*/ 41 w 55"/>
                <a:gd name="T1" fmla="*/ 35 h 64"/>
                <a:gd name="T2" fmla="*/ 39 w 55"/>
                <a:gd name="T3" fmla="*/ 50 h 64"/>
                <a:gd name="T4" fmla="*/ 28 w 55"/>
                <a:gd name="T5" fmla="*/ 55 h 64"/>
                <a:gd name="T6" fmla="*/ 16 w 55"/>
                <a:gd name="T7" fmla="*/ 50 h 64"/>
                <a:gd name="T8" fmla="*/ 14 w 55"/>
                <a:gd name="T9" fmla="*/ 35 h 64"/>
                <a:gd name="T10" fmla="*/ 14 w 55"/>
                <a:gd name="T11" fmla="*/ 0 h 64"/>
                <a:gd name="T12" fmla="*/ 0 w 55"/>
                <a:gd name="T13" fmla="*/ 0 h 64"/>
                <a:gd name="T14" fmla="*/ 0 w 55"/>
                <a:gd name="T15" fmla="*/ 40 h 64"/>
                <a:gd name="T16" fmla="*/ 28 w 55"/>
                <a:gd name="T17" fmla="*/ 64 h 64"/>
                <a:gd name="T18" fmla="*/ 55 w 55"/>
                <a:gd name="T19" fmla="*/ 40 h 64"/>
                <a:gd name="T20" fmla="*/ 55 w 55"/>
                <a:gd name="T21" fmla="*/ 0 h 64"/>
                <a:gd name="T22" fmla="*/ 41 w 55"/>
                <a:gd name="T23" fmla="*/ 0 h 64"/>
                <a:gd name="T24" fmla="*/ 41 w 55"/>
                <a:gd name="T25" fmla="*/ 3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4">
                  <a:moveTo>
                    <a:pt x="41" y="35"/>
                  </a:moveTo>
                  <a:cubicBezTo>
                    <a:pt x="42" y="42"/>
                    <a:pt x="41" y="47"/>
                    <a:pt x="39" y="50"/>
                  </a:cubicBezTo>
                  <a:cubicBezTo>
                    <a:pt x="36" y="53"/>
                    <a:pt x="33" y="55"/>
                    <a:pt x="28" y="55"/>
                  </a:cubicBezTo>
                  <a:cubicBezTo>
                    <a:pt x="22" y="55"/>
                    <a:pt x="19" y="53"/>
                    <a:pt x="16" y="50"/>
                  </a:cubicBezTo>
                  <a:cubicBezTo>
                    <a:pt x="14" y="47"/>
                    <a:pt x="13" y="42"/>
                    <a:pt x="14" y="35"/>
                  </a:cubicBezTo>
                  <a:cubicBezTo>
                    <a:pt x="14" y="0"/>
                    <a:pt x="14" y="0"/>
                    <a:pt x="14" y="0"/>
                  </a:cubicBezTo>
                  <a:cubicBezTo>
                    <a:pt x="0" y="0"/>
                    <a:pt x="0" y="0"/>
                    <a:pt x="0" y="0"/>
                  </a:cubicBezTo>
                  <a:cubicBezTo>
                    <a:pt x="0" y="40"/>
                    <a:pt x="0" y="40"/>
                    <a:pt x="0" y="40"/>
                  </a:cubicBezTo>
                  <a:cubicBezTo>
                    <a:pt x="0" y="56"/>
                    <a:pt x="10" y="64"/>
                    <a:pt x="28" y="64"/>
                  </a:cubicBezTo>
                  <a:cubicBezTo>
                    <a:pt x="45" y="64"/>
                    <a:pt x="54" y="56"/>
                    <a:pt x="55" y="40"/>
                  </a:cubicBezTo>
                  <a:cubicBezTo>
                    <a:pt x="55" y="0"/>
                    <a:pt x="55" y="0"/>
                    <a:pt x="55" y="0"/>
                  </a:cubicBezTo>
                  <a:cubicBezTo>
                    <a:pt x="41" y="0"/>
                    <a:pt x="41" y="0"/>
                    <a:pt x="41" y="0"/>
                  </a:cubicBez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ïšļiḓé">
              <a:extLst>
                <a:ext uri="{FF2B5EF4-FFF2-40B4-BE49-F238E27FC236}">
                  <a16:creationId xmlns:a16="http://schemas.microsoft.com/office/drawing/2014/main" id="{E75AA924-13C2-4108-A2A8-51450D441D4C}"/>
                </a:ext>
              </a:extLst>
            </p:cNvPr>
            <p:cNvSpPr/>
            <p:nvPr/>
          </p:nvSpPr>
          <p:spPr bwMode="auto">
            <a:xfrm>
              <a:off x="7696200" y="3776663"/>
              <a:ext cx="187325" cy="207963"/>
            </a:xfrm>
            <a:custGeom>
              <a:avLst/>
              <a:gdLst>
                <a:gd name="T0" fmla="*/ 93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3 w 118"/>
                <a:gd name="T23" fmla="*/ 0 h 131"/>
                <a:gd name="T24" fmla="*/ 93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3" y="104"/>
                  </a:moveTo>
                  <a:lnTo>
                    <a:pt x="91" y="104"/>
                  </a:lnTo>
                  <a:lnTo>
                    <a:pt x="41" y="0"/>
                  </a:lnTo>
                  <a:lnTo>
                    <a:pt x="0" y="0"/>
                  </a:lnTo>
                  <a:lnTo>
                    <a:pt x="0" y="131"/>
                  </a:lnTo>
                  <a:lnTo>
                    <a:pt x="27" y="131"/>
                  </a:lnTo>
                  <a:lnTo>
                    <a:pt x="27" y="23"/>
                  </a:lnTo>
                  <a:lnTo>
                    <a:pt x="27" y="23"/>
                  </a:lnTo>
                  <a:lnTo>
                    <a:pt x="79" y="131"/>
                  </a:lnTo>
                  <a:lnTo>
                    <a:pt x="118" y="131"/>
                  </a:lnTo>
                  <a:lnTo>
                    <a:pt x="118" y="0"/>
                  </a:lnTo>
                  <a:lnTo>
                    <a:pt x="93" y="0"/>
                  </a:lnTo>
                  <a:lnTo>
                    <a:pt x="93"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ṣľïďe">
              <a:extLst>
                <a:ext uri="{FF2B5EF4-FFF2-40B4-BE49-F238E27FC236}">
                  <a16:creationId xmlns:a16="http://schemas.microsoft.com/office/drawing/2014/main" id="{D8F6B6D2-4728-4F6F-8781-59CB9563211D}"/>
                </a:ext>
              </a:extLst>
            </p:cNvPr>
            <p:cNvSpPr/>
            <p:nvPr/>
          </p:nvSpPr>
          <p:spPr bwMode="auto">
            <a:xfrm>
              <a:off x="7920038"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2" name="ïṥlíḓé">
              <a:extLst>
                <a:ext uri="{FF2B5EF4-FFF2-40B4-BE49-F238E27FC236}">
                  <a16:creationId xmlns:a16="http://schemas.microsoft.com/office/drawing/2014/main" id="{E410336A-5BC0-4C23-865F-BE42F945520E}"/>
                </a:ext>
              </a:extLst>
            </p:cNvPr>
            <p:cNvSpPr/>
            <p:nvPr/>
          </p:nvSpPr>
          <p:spPr bwMode="auto">
            <a:xfrm>
              <a:off x="7985125" y="3776663"/>
              <a:ext cx="201613" cy="207963"/>
            </a:xfrm>
            <a:custGeom>
              <a:avLst/>
              <a:gdLst>
                <a:gd name="T0" fmla="*/ 65 w 127"/>
                <a:gd name="T1" fmla="*/ 104 h 131"/>
                <a:gd name="T2" fmla="*/ 65 w 127"/>
                <a:gd name="T3" fmla="*/ 104 h 131"/>
                <a:gd name="T4" fmla="*/ 30 w 127"/>
                <a:gd name="T5" fmla="*/ 0 h 131"/>
                <a:gd name="T6" fmla="*/ 0 w 127"/>
                <a:gd name="T7" fmla="*/ 0 h 131"/>
                <a:gd name="T8" fmla="*/ 48 w 127"/>
                <a:gd name="T9" fmla="*/ 131 h 131"/>
                <a:gd name="T10" fmla="*/ 79 w 127"/>
                <a:gd name="T11" fmla="*/ 131 h 131"/>
                <a:gd name="T12" fmla="*/ 127 w 127"/>
                <a:gd name="T13" fmla="*/ 0 h 131"/>
                <a:gd name="T14" fmla="*/ 100 w 127"/>
                <a:gd name="T15" fmla="*/ 0 h 131"/>
                <a:gd name="T16" fmla="*/ 65 w 127"/>
                <a:gd name="T17"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31">
                  <a:moveTo>
                    <a:pt x="65" y="104"/>
                  </a:moveTo>
                  <a:lnTo>
                    <a:pt x="65" y="104"/>
                  </a:lnTo>
                  <a:lnTo>
                    <a:pt x="30" y="0"/>
                  </a:lnTo>
                  <a:lnTo>
                    <a:pt x="0" y="0"/>
                  </a:lnTo>
                  <a:lnTo>
                    <a:pt x="48" y="131"/>
                  </a:lnTo>
                  <a:lnTo>
                    <a:pt x="79" y="131"/>
                  </a:lnTo>
                  <a:lnTo>
                    <a:pt x="127" y="0"/>
                  </a:lnTo>
                  <a:lnTo>
                    <a:pt x="100" y="0"/>
                  </a:lnTo>
                  <a:lnTo>
                    <a:pt x="6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şḻíḋé">
              <a:extLst>
                <a:ext uri="{FF2B5EF4-FFF2-40B4-BE49-F238E27FC236}">
                  <a16:creationId xmlns:a16="http://schemas.microsoft.com/office/drawing/2014/main" id="{6F2A03D6-B5DA-4358-8843-98DDBEF8035B}"/>
                </a:ext>
              </a:extLst>
            </p:cNvPr>
            <p:cNvSpPr/>
            <p:nvPr/>
          </p:nvSpPr>
          <p:spPr bwMode="auto">
            <a:xfrm>
              <a:off x="8207375" y="3776663"/>
              <a:ext cx="141288" cy="207963"/>
            </a:xfrm>
            <a:custGeom>
              <a:avLst/>
              <a:gdLst>
                <a:gd name="T0" fmla="*/ 27 w 89"/>
                <a:gd name="T1" fmla="*/ 75 h 131"/>
                <a:gd name="T2" fmla="*/ 83 w 89"/>
                <a:gd name="T3" fmla="*/ 75 h 131"/>
                <a:gd name="T4" fmla="*/ 83 w 89"/>
                <a:gd name="T5" fmla="*/ 52 h 131"/>
                <a:gd name="T6" fmla="*/ 27 w 89"/>
                <a:gd name="T7" fmla="*/ 52 h 131"/>
                <a:gd name="T8" fmla="*/ 27 w 89"/>
                <a:gd name="T9" fmla="*/ 23 h 131"/>
                <a:gd name="T10" fmla="*/ 87 w 89"/>
                <a:gd name="T11" fmla="*/ 23 h 131"/>
                <a:gd name="T12" fmla="*/ 87 w 89"/>
                <a:gd name="T13" fmla="*/ 0 h 131"/>
                <a:gd name="T14" fmla="*/ 0 w 89"/>
                <a:gd name="T15" fmla="*/ 0 h 131"/>
                <a:gd name="T16" fmla="*/ 0 w 89"/>
                <a:gd name="T17" fmla="*/ 131 h 131"/>
                <a:gd name="T18" fmla="*/ 89 w 89"/>
                <a:gd name="T19" fmla="*/ 131 h 131"/>
                <a:gd name="T20" fmla="*/ 89 w 89"/>
                <a:gd name="T21" fmla="*/ 110 h 131"/>
                <a:gd name="T22" fmla="*/ 27 w 89"/>
                <a:gd name="T23" fmla="*/ 110 h 131"/>
                <a:gd name="T24" fmla="*/ 27 w 89"/>
                <a:gd name="T25" fmla="*/ 7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31">
                  <a:moveTo>
                    <a:pt x="27" y="75"/>
                  </a:moveTo>
                  <a:lnTo>
                    <a:pt x="83" y="75"/>
                  </a:lnTo>
                  <a:lnTo>
                    <a:pt x="83" y="52"/>
                  </a:lnTo>
                  <a:lnTo>
                    <a:pt x="27" y="52"/>
                  </a:lnTo>
                  <a:lnTo>
                    <a:pt x="27" y="23"/>
                  </a:lnTo>
                  <a:lnTo>
                    <a:pt x="87" y="23"/>
                  </a:lnTo>
                  <a:lnTo>
                    <a:pt x="87" y="0"/>
                  </a:lnTo>
                  <a:lnTo>
                    <a:pt x="0" y="0"/>
                  </a:lnTo>
                  <a:lnTo>
                    <a:pt x="0" y="131"/>
                  </a:lnTo>
                  <a:lnTo>
                    <a:pt x="89" y="131"/>
                  </a:lnTo>
                  <a:lnTo>
                    <a:pt x="89" y="110"/>
                  </a:lnTo>
                  <a:lnTo>
                    <a:pt x="27" y="110"/>
                  </a:lnTo>
                  <a:lnTo>
                    <a:pt x="27"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ïsľídê">
              <a:extLst>
                <a:ext uri="{FF2B5EF4-FFF2-40B4-BE49-F238E27FC236}">
                  <a16:creationId xmlns:a16="http://schemas.microsoft.com/office/drawing/2014/main" id="{3E043F90-7347-448A-BFE4-0ADBD7BB5C79}"/>
                </a:ext>
              </a:extLst>
            </p:cNvPr>
            <p:cNvSpPr/>
            <p:nvPr/>
          </p:nvSpPr>
          <p:spPr bwMode="auto">
            <a:xfrm>
              <a:off x="8382000" y="3776663"/>
              <a:ext cx="168275" cy="207963"/>
            </a:xfrm>
            <a:custGeom>
              <a:avLst/>
              <a:gdLst>
                <a:gd name="T0" fmla="*/ 47 w 51"/>
                <a:gd name="T1" fmla="*/ 46 h 63"/>
                <a:gd name="T2" fmla="*/ 36 w 51"/>
                <a:gd name="T3" fmla="*/ 32 h 63"/>
                <a:gd name="T4" fmla="*/ 36 w 51"/>
                <a:gd name="T5" fmla="*/ 32 h 63"/>
                <a:gd name="T6" fmla="*/ 49 w 51"/>
                <a:gd name="T7" fmla="*/ 17 h 63"/>
                <a:gd name="T8" fmla="*/ 27 w 51"/>
                <a:gd name="T9" fmla="*/ 0 h 63"/>
                <a:gd name="T10" fmla="*/ 0 w 51"/>
                <a:gd name="T11" fmla="*/ 0 h 63"/>
                <a:gd name="T12" fmla="*/ 0 w 51"/>
                <a:gd name="T13" fmla="*/ 63 h 63"/>
                <a:gd name="T14" fmla="*/ 14 w 51"/>
                <a:gd name="T15" fmla="*/ 63 h 63"/>
                <a:gd name="T16" fmla="*/ 14 w 51"/>
                <a:gd name="T17" fmla="*/ 38 h 63"/>
                <a:gd name="T18" fmla="*/ 28 w 51"/>
                <a:gd name="T19" fmla="*/ 38 h 63"/>
                <a:gd name="T20" fmla="*/ 34 w 51"/>
                <a:gd name="T21" fmla="*/ 46 h 63"/>
                <a:gd name="T22" fmla="*/ 36 w 51"/>
                <a:gd name="T23" fmla="*/ 63 h 63"/>
                <a:gd name="T24" fmla="*/ 51 w 51"/>
                <a:gd name="T25" fmla="*/ 63 h 63"/>
                <a:gd name="T26" fmla="*/ 48 w 51"/>
                <a:gd name="T27" fmla="*/ 48 h 63"/>
                <a:gd name="T28" fmla="*/ 47 w 51"/>
                <a:gd name="T29" fmla="*/ 46 h 63"/>
                <a:gd name="T30" fmla="*/ 25 w 51"/>
                <a:gd name="T31" fmla="*/ 28 h 63"/>
                <a:gd name="T32" fmla="*/ 14 w 51"/>
                <a:gd name="T33" fmla="*/ 28 h 63"/>
                <a:gd name="T34" fmla="*/ 14 w 51"/>
                <a:gd name="T35" fmla="*/ 11 h 63"/>
                <a:gd name="T36" fmla="*/ 25 w 51"/>
                <a:gd name="T37" fmla="*/ 11 h 63"/>
                <a:gd name="T38" fmla="*/ 35 w 51"/>
                <a:gd name="T39" fmla="*/ 19 h 63"/>
                <a:gd name="T40" fmla="*/ 25 w 51"/>
                <a:gd name="T41"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3">
                  <a:moveTo>
                    <a:pt x="47" y="46"/>
                  </a:moveTo>
                  <a:cubicBezTo>
                    <a:pt x="47" y="37"/>
                    <a:pt x="43" y="33"/>
                    <a:pt x="36" y="32"/>
                  </a:cubicBezTo>
                  <a:cubicBezTo>
                    <a:pt x="36" y="32"/>
                    <a:pt x="36" y="32"/>
                    <a:pt x="36" y="32"/>
                  </a:cubicBezTo>
                  <a:cubicBezTo>
                    <a:pt x="44" y="30"/>
                    <a:pt x="49" y="25"/>
                    <a:pt x="49" y="17"/>
                  </a:cubicBezTo>
                  <a:cubicBezTo>
                    <a:pt x="49" y="6"/>
                    <a:pt x="41" y="0"/>
                    <a:pt x="27" y="0"/>
                  </a:cubicBezTo>
                  <a:cubicBezTo>
                    <a:pt x="0" y="0"/>
                    <a:pt x="0" y="0"/>
                    <a:pt x="0" y="0"/>
                  </a:cubicBezTo>
                  <a:cubicBezTo>
                    <a:pt x="0" y="63"/>
                    <a:pt x="0" y="63"/>
                    <a:pt x="0" y="63"/>
                  </a:cubicBezTo>
                  <a:cubicBezTo>
                    <a:pt x="14" y="63"/>
                    <a:pt x="14" y="63"/>
                    <a:pt x="14" y="63"/>
                  </a:cubicBezTo>
                  <a:cubicBezTo>
                    <a:pt x="14" y="38"/>
                    <a:pt x="14" y="38"/>
                    <a:pt x="14" y="38"/>
                  </a:cubicBezTo>
                  <a:cubicBezTo>
                    <a:pt x="28" y="38"/>
                    <a:pt x="28" y="38"/>
                    <a:pt x="28" y="38"/>
                  </a:cubicBezTo>
                  <a:cubicBezTo>
                    <a:pt x="32" y="38"/>
                    <a:pt x="33" y="41"/>
                    <a:pt x="34" y="46"/>
                  </a:cubicBezTo>
                  <a:cubicBezTo>
                    <a:pt x="34" y="52"/>
                    <a:pt x="35" y="58"/>
                    <a:pt x="36" y="63"/>
                  </a:cubicBezTo>
                  <a:cubicBezTo>
                    <a:pt x="51" y="63"/>
                    <a:pt x="51" y="63"/>
                    <a:pt x="51" y="63"/>
                  </a:cubicBezTo>
                  <a:cubicBezTo>
                    <a:pt x="49" y="61"/>
                    <a:pt x="48" y="56"/>
                    <a:pt x="48" y="48"/>
                  </a:cubicBezTo>
                  <a:cubicBezTo>
                    <a:pt x="48" y="48"/>
                    <a:pt x="47" y="47"/>
                    <a:pt x="47" y="46"/>
                  </a:cubicBezTo>
                  <a:close/>
                  <a:moveTo>
                    <a:pt x="25" y="28"/>
                  </a:moveTo>
                  <a:cubicBezTo>
                    <a:pt x="14" y="28"/>
                    <a:pt x="14" y="28"/>
                    <a:pt x="14" y="28"/>
                  </a:cubicBezTo>
                  <a:cubicBezTo>
                    <a:pt x="14" y="11"/>
                    <a:pt x="14" y="11"/>
                    <a:pt x="14" y="11"/>
                  </a:cubicBezTo>
                  <a:cubicBezTo>
                    <a:pt x="25" y="11"/>
                    <a:pt x="25" y="11"/>
                    <a:pt x="25" y="11"/>
                  </a:cubicBezTo>
                  <a:cubicBezTo>
                    <a:pt x="31" y="11"/>
                    <a:pt x="35" y="13"/>
                    <a:pt x="35" y="19"/>
                  </a:cubicBezTo>
                  <a:cubicBezTo>
                    <a:pt x="35" y="25"/>
                    <a:pt x="31" y="28"/>
                    <a:pt x="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ṥ1íḋe">
              <a:extLst>
                <a:ext uri="{FF2B5EF4-FFF2-40B4-BE49-F238E27FC236}">
                  <a16:creationId xmlns:a16="http://schemas.microsoft.com/office/drawing/2014/main" id="{521CDA2D-39DC-41D2-8FCC-F93269670C3C}"/>
                </a:ext>
              </a:extLst>
            </p:cNvPr>
            <p:cNvSpPr/>
            <p:nvPr/>
          </p:nvSpPr>
          <p:spPr bwMode="auto">
            <a:xfrm>
              <a:off x="8566150" y="3773488"/>
              <a:ext cx="171450" cy="214313"/>
            </a:xfrm>
            <a:custGeom>
              <a:avLst/>
              <a:gdLst>
                <a:gd name="T0" fmla="*/ 30 w 52"/>
                <a:gd name="T1" fmla="*/ 27 h 65"/>
                <a:gd name="T2" fmla="*/ 28 w 52"/>
                <a:gd name="T3" fmla="*/ 27 h 65"/>
                <a:gd name="T4" fmla="*/ 16 w 52"/>
                <a:gd name="T5" fmla="*/ 18 h 65"/>
                <a:gd name="T6" fmla="*/ 26 w 52"/>
                <a:gd name="T7" fmla="*/ 10 h 65"/>
                <a:gd name="T8" fmla="*/ 37 w 52"/>
                <a:gd name="T9" fmla="*/ 19 h 65"/>
                <a:gd name="T10" fmla="*/ 50 w 52"/>
                <a:gd name="T11" fmla="*/ 19 h 65"/>
                <a:gd name="T12" fmla="*/ 28 w 52"/>
                <a:gd name="T13" fmla="*/ 0 h 65"/>
                <a:gd name="T14" fmla="*/ 2 w 52"/>
                <a:gd name="T15" fmla="*/ 21 h 65"/>
                <a:gd name="T16" fmla="*/ 23 w 52"/>
                <a:gd name="T17" fmla="*/ 38 h 65"/>
                <a:gd name="T18" fmla="*/ 25 w 52"/>
                <a:gd name="T19" fmla="*/ 39 h 65"/>
                <a:gd name="T20" fmla="*/ 37 w 52"/>
                <a:gd name="T21" fmla="*/ 48 h 65"/>
                <a:gd name="T22" fmla="*/ 24 w 52"/>
                <a:gd name="T23" fmla="*/ 56 h 65"/>
                <a:gd name="T24" fmla="*/ 14 w 52"/>
                <a:gd name="T25" fmla="*/ 44 h 65"/>
                <a:gd name="T26" fmla="*/ 0 w 52"/>
                <a:gd name="T27" fmla="*/ 44 h 65"/>
                <a:gd name="T28" fmla="*/ 24 w 52"/>
                <a:gd name="T29" fmla="*/ 65 h 65"/>
                <a:gd name="T30" fmla="*/ 51 w 52"/>
                <a:gd name="T31" fmla="*/ 45 h 65"/>
                <a:gd name="T32" fmla="*/ 30 w 52"/>
                <a:gd name="T33"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5">
                  <a:moveTo>
                    <a:pt x="30" y="27"/>
                  </a:moveTo>
                  <a:cubicBezTo>
                    <a:pt x="29" y="27"/>
                    <a:pt x="28" y="27"/>
                    <a:pt x="28" y="27"/>
                  </a:cubicBezTo>
                  <a:cubicBezTo>
                    <a:pt x="20" y="26"/>
                    <a:pt x="16" y="23"/>
                    <a:pt x="16" y="18"/>
                  </a:cubicBezTo>
                  <a:cubicBezTo>
                    <a:pt x="16" y="13"/>
                    <a:pt x="20" y="10"/>
                    <a:pt x="26" y="10"/>
                  </a:cubicBezTo>
                  <a:cubicBezTo>
                    <a:pt x="33" y="10"/>
                    <a:pt x="36" y="13"/>
                    <a:pt x="37" y="19"/>
                  </a:cubicBezTo>
                  <a:cubicBezTo>
                    <a:pt x="50" y="19"/>
                    <a:pt x="50" y="19"/>
                    <a:pt x="50" y="19"/>
                  </a:cubicBezTo>
                  <a:cubicBezTo>
                    <a:pt x="49" y="7"/>
                    <a:pt x="42" y="0"/>
                    <a:pt x="28" y="0"/>
                  </a:cubicBezTo>
                  <a:cubicBezTo>
                    <a:pt x="11" y="1"/>
                    <a:pt x="3" y="8"/>
                    <a:pt x="2" y="21"/>
                  </a:cubicBezTo>
                  <a:cubicBezTo>
                    <a:pt x="2" y="29"/>
                    <a:pt x="9" y="35"/>
                    <a:pt x="23" y="38"/>
                  </a:cubicBezTo>
                  <a:cubicBezTo>
                    <a:pt x="23" y="38"/>
                    <a:pt x="24" y="39"/>
                    <a:pt x="25" y="39"/>
                  </a:cubicBezTo>
                  <a:cubicBezTo>
                    <a:pt x="33" y="40"/>
                    <a:pt x="37" y="43"/>
                    <a:pt x="37" y="48"/>
                  </a:cubicBezTo>
                  <a:cubicBezTo>
                    <a:pt x="37" y="53"/>
                    <a:pt x="33" y="56"/>
                    <a:pt x="24" y="56"/>
                  </a:cubicBezTo>
                  <a:cubicBezTo>
                    <a:pt x="17" y="55"/>
                    <a:pt x="14" y="52"/>
                    <a:pt x="14" y="44"/>
                  </a:cubicBezTo>
                  <a:cubicBezTo>
                    <a:pt x="0" y="44"/>
                    <a:pt x="0" y="44"/>
                    <a:pt x="0" y="44"/>
                  </a:cubicBezTo>
                  <a:cubicBezTo>
                    <a:pt x="0" y="58"/>
                    <a:pt x="8" y="65"/>
                    <a:pt x="24" y="65"/>
                  </a:cubicBezTo>
                  <a:cubicBezTo>
                    <a:pt x="42" y="65"/>
                    <a:pt x="51" y="58"/>
                    <a:pt x="51" y="45"/>
                  </a:cubicBezTo>
                  <a:cubicBezTo>
                    <a:pt x="52" y="36"/>
                    <a:pt x="44" y="30"/>
                    <a:pt x="3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îṧ1ïdé">
              <a:extLst>
                <a:ext uri="{FF2B5EF4-FFF2-40B4-BE49-F238E27FC236}">
                  <a16:creationId xmlns:a16="http://schemas.microsoft.com/office/drawing/2014/main" id="{6A1CD3EB-3F71-4868-8FF4-9C62DEE68546}"/>
                </a:ext>
              </a:extLst>
            </p:cNvPr>
            <p:cNvSpPr/>
            <p:nvPr/>
          </p:nvSpPr>
          <p:spPr bwMode="auto">
            <a:xfrm>
              <a:off x="8767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7" name="ïSḷïdê">
              <a:extLst>
                <a:ext uri="{FF2B5EF4-FFF2-40B4-BE49-F238E27FC236}">
                  <a16:creationId xmlns:a16="http://schemas.microsoft.com/office/drawing/2014/main" id="{A2693CDA-A456-404B-9C1A-B48AA7960F2D}"/>
                </a:ext>
              </a:extLst>
            </p:cNvPr>
            <p:cNvSpPr/>
            <p:nvPr/>
          </p:nvSpPr>
          <p:spPr bwMode="auto">
            <a:xfrm>
              <a:off x="8829675" y="3776663"/>
              <a:ext cx="171450" cy="207963"/>
            </a:xfrm>
            <a:custGeom>
              <a:avLst/>
              <a:gdLst>
                <a:gd name="T0" fmla="*/ 0 w 108"/>
                <a:gd name="T1" fmla="*/ 23 h 131"/>
                <a:gd name="T2" fmla="*/ 40 w 108"/>
                <a:gd name="T3" fmla="*/ 23 h 131"/>
                <a:gd name="T4" fmla="*/ 40 w 108"/>
                <a:gd name="T5" fmla="*/ 131 h 131"/>
                <a:gd name="T6" fmla="*/ 69 w 108"/>
                <a:gd name="T7" fmla="*/ 131 h 131"/>
                <a:gd name="T8" fmla="*/ 69 w 108"/>
                <a:gd name="T9" fmla="*/ 23 h 131"/>
                <a:gd name="T10" fmla="*/ 108 w 108"/>
                <a:gd name="T11" fmla="*/ 23 h 131"/>
                <a:gd name="T12" fmla="*/ 108 w 108"/>
                <a:gd name="T13" fmla="*/ 0 h 131"/>
                <a:gd name="T14" fmla="*/ 0 w 108"/>
                <a:gd name="T15" fmla="*/ 0 h 131"/>
                <a:gd name="T16" fmla="*/ 0 w 108"/>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1">
                  <a:moveTo>
                    <a:pt x="0" y="23"/>
                  </a:moveTo>
                  <a:lnTo>
                    <a:pt x="40" y="23"/>
                  </a:lnTo>
                  <a:lnTo>
                    <a:pt x="40" y="131"/>
                  </a:lnTo>
                  <a:lnTo>
                    <a:pt x="69" y="131"/>
                  </a:lnTo>
                  <a:lnTo>
                    <a:pt x="69" y="23"/>
                  </a:lnTo>
                  <a:lnTo>
                    <a:pt x="108" y="23"/>
                  </a:lnTo>
                  <a:lnTo>
                    <a:pt x="108"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ṧlíďè">
              <a:extLst>
                <a:ext uri="{FF2B5EF4-FFF2-40B4-BE49-F238E27FC236}">
                  <a16:creationId xmlns:a16="http://schemas.microsoft.com/office/drawing/2014/main" id="{585802FD-51F1-4933-AA71-0A007A82C0BE}"/>
                </a:ext>
              </a:extLst>
            </p:cNvPr>
            <p:cNvSpPr/>
            <p:nvPr/>
          </p:nvSpPr>
          <p:spPr bwMode="auto">
            <a:xfrm>
              <a:off x="9009063" y="3776663"/>
              <a:ext cx="184150" cy="207963"/>
            </a:xfrm>
            <a:custGeom>
              <a:avLst/>
              <a:gdLst>
                <a:gd name="T0" fmla="*/ 87 w 116"/>
                <a:gd name="T1" fmla="*/ 0 h 131"/>
                <a:gd name="T2" fmla="*/ 60 w 116"/>
                <a:gd name="T3" fmla="*/ 60 h 131"/>
                <a:gd name="T4" fmla="*/ 33 w 116"/>
                <a:gd name="T5" fmla="*/ 0 h 131"/>
                <a:gd name="T6" fmla="*/ 0 w 116"/>
                <a:gd name="T7" fmla="*/ 0 h 131"/>
                <a:gd name="T8" fmla="*/ 43 w 116"/>
                <a:gd name="T9" fmla="*/ 89 h 131"/>
                <a:gd name="T10" fmla="*/ 43 w 116"/>
                <a:gd name="T11" fmla="*/ 131 h 131"/>
                <a:gd name="T12" fmla="*/ 72 w 116"/>
                <a:gd name="T13" fmla="*/ 131 h 131"/>
                <a:gd name="T14" fmla="*/ 72 w 116"/>
                <a:gd name="T15" fmla="*/ 89 h 131"/>
                <a:gd name="T16" fmla="*/ 116 w 116"/>
                <a:gd name="T17" fmla="*/ 0 h 131"/>
                <a:gd name="T18" fmla="*/ 87 w 116"/>
                <a:gd name="T1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1">
                  <a:moveTo>
                    <a:pt x="87" y="0"/>
                  </a:moveTo>
                  <a:lnTo>
                    <a:pt x="60" y="60"/>
                  </a:lnTo>
                  <a:lnTo>
                    <a:pt x="33" y="0"/>
                  </a:lnTo>
                  <a:lnTo>
                    <a:pt x="0" y="0"/>
                  </a:lnTo>
                  <a:lnTo>
                    <a:pt x="43" y="89"/>
                  </a:lnTo>
                  <a:lnTo>
                    <a:pt x="43" y="131"/>
                  </a:lnTo>
                  <a:lnTo>
                    <a:pt x="72" y="131"/>
                  </a:lnTo>
                  <a:lnTo>
                    <a:pt x="72" y="89"/>
                  </a:lnTo>
                  <a:lnTo>
                    <a:pt x="116" y="0"/>
                  </a:ln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0" name="组合 79">
            <a:extLst>
              <a:ext uri="{FF2B5EF4-FFF2-40B4-BE49-F238E27FC236}">
                <a16:creationId xmlns:a16="http://schemas.microsoft.com/office/drawing/2014/main" id="{5A9EEC68-1A57-477C-94BF-9382016D881E}"/>
              </a:ext>
            </a:extLst>
          </p:cNvPr>
          <p:cNvGrpSpPr/>
          <p:nvPr/>
        </p:nvGrpSpPr>
        <p:grpSpPr>
          <a:xfrm>
            <a:off x="4727848" y="568546"/>
            <a:ext cx="9018031" cy="9048862"/>
            <a:chOff x="3514725" y="-2518635"/>
            <a:chExt cx="1857375" cy="1863725"/>
          </a:xfrm>
          <a:solidFill>
            <a:schemeClr val="accent1">
              <a:alpha val="6000"/>
            </a:schemeClr>
          </a:solidFill>
        </p:grpSpPr>
        <p:sp>
          <p:nvSpPr>
            <p:cNvPr id="81" name="i$ḻïḋê">
              <a:extLst>
                <a:ext uri="{FF2B5EF4-FFF2-40B4-BE49-F238E27FC236}">
                  <a16:creationId xmlns:a16="http://schemas.microsoft.com/office/drawing/2014/main" id="{FE284E2D-E21C-4437-B02E-D53AD5E8BE88}"/>
                </a:ext>
              </a:extLst>
            </p:cNvPr>
            <p:cNvSpPr/>
            <p:nvPr/>
          </p:nvSpPr>
          <p:spPr bwMode="auto">
            <a:xfrm>
              <a:off x="3851275" y="-2174147"/>
              <a:ext cx="1184275" cy="1173163"/>
            </a:xfrm>
            <a:custGeom>
              <a:avLst/>
              <a:gdLst>
                <a:gd name="T0" fmla="*/ 217 w 359"/>
                <a:gd name="T1" fmla="*/ 4 h 355"/>
                <a:gd name="T2" fmla="*/ 234 w 359"/>
                <a:gd name="T3" fmla="*/ 29 h 355"/>
                <a:gd name="T4" fmla="*/ 260 w 359"/>
                <a:gd name="T5" fmla="*/ 19 h 355"/>
                <a:gd name="T6" fmla="*/ 270 w 359"/>
                <a:gd name="T7" fmla="*/ 48 h 355"/>
                <a:gd name="T8" fmla="*/ 299 w 359"/>
                <a:gd name="T9" fmla="*/ 46 h 355"/>
                <a:gd name="T10" fmla="*/ 301 w 359"/>
                <a:gd name="T11" fmla="*/ 76 h 355"/>
                <a:gd name="T12" fmla="*/ 330 w 359"/>
                <a:gd name="T13" fmla="*/ 81 h 355"/>
                <a:gd name="T14" fmla="*/ 324 w 359"/>
                <a:gd name="T15" fmla="*/ 110 h 355"/>
                <a:gd name="T16" fmla="*/ 350 w 359"/>
                <a:gd name="T17" fmla="*/ 123 h 355"/>
                <a:gd name="T18" fmla="*/ 337 w 359"/>
                <a:gd name="T19" fmla="*/ 150 h 355"/>
                <a:gd name="T20" fmla="*/ 359 w 359"/>
                <a:gd name="T21" fmla="*/ 172 h 355"/>
                <a:gd name="T22" fmla="*/ 338 w 359"/>
                <a:gd name="T23" fmla="*/ 194 h 355"/>
                <a:gd name="T24" fmla="*/ 335 w 359"/>
                <a:gd name="T25" fmla="*/ 213 h 355"/>
                <a:gd name="T26" fmla="*/ 348 w 359"/>
                <a:gd name="T27" fmla="*/ 240 h 355"/>
                <a:gd name="T28" fmla="*/ 321 w 359"/>
                <a:gd name="T29" fmla="*/ 251 h 355"/>
                <a:gd name="T30" fmla="*/ 326 w 359"/>
                <a:gd name="T31" fmla="*/ 281 h 355"/>
                <a:gd name="T32" fmla="*/ 296 w 359"/>
                <a:gd name="T33" fmla="*/ 285 h 355"/>
                <a:gd name="T34" fmla="*/ 293 w 359"/>
                <a:gd name="T35" fmla="*/ 315 h 355"/>
                <a:gd name="T36" fmla="*/ 271 w 359"/>
                <a:gd name="T37" fmla="*/ 307 h 355"/>
                <a:gd name="T38" fmla="*/ 261 w 359"/>
                <a:gd name="T39" fmla="*/ 337 h 355"/>
                <a:gd name="T40" fmla="*/ 234 w 359"/>
                <a:gd name="T41" fmla="*/ 327 h 355"/>
                <a:gd name="T42" fmla="*/ 217 w 359"/>
                <a:gd name="T43" fmla="*/ 352 h 355"/>
                <a:gd name="T44" fmla="*/ 193 w 359"/>
                <a:gd name="T45" fmla="*/ 336 h 355"/>
                <a:gd name="T46" fmla="*/ 170 w 359"/>
                <a:gd name="T47" fmla="*/ 355 h 355"/>
                <a:gd name="T48" fmla="*/ 151 w 359"/>
                <a:gd name="T49" fmla="*/ 334 h 355"/>
                <a:gd name="T50" fmla="*/ 123 w 359"/>
                <a:gd name="T51" fmla="*/ 347 h 355"/>
                <a:gd name="T52" fmla="*/ 109 w 359"/>
                <a:gd name="T53" fmla="*/ 319 h 355"/>
                <a:gd name="T54" fmla="*/ 78 w 359"/>
                <a:gd name="T55" fmla="*/ 325 h 355"/>
                <a:gd name="T56" fmla="*/ 83 w 359"/>
                <a:gd name="T57" fmla="*/ 303 h 355"/>
                <a:gd name="T58" fmla="*/ 59 w 359"/>
                <a:gd name="T59" fmla="*/ 310 h 355"/>
                <a:gd name="T60" fmla="*/ 58 w 359"/>
                <a:gd name="T61" fmla="*/ 280 h 355"/>
                <a:gd name="T62" fmla="*/ 29 w 359"/>
                <a:gd name="T63" fmla="*/ 274 h 355"/>
                <a:gd name="T64" fmla="*/ 35 w 359"/>
                <a:gd name="T65" fmla="*/ 245 h 355"/>
                <a:gd name="T66" fmla="*/ 9 w 359"/>
                <a:gd name="T67" fmla="*/ 232 h 355"/>
                <a:gd name="T68" fmla="*/ 3 w 359"/>
                <a:gd name="T69" fmla="*/ 211 h 355"/>
                <a:gd name="T70" fmla="*/ 22 w 359"/>
                <a:gd name="T71" fmla="*/ 206 h 355"/>
                <a:gd name="T72" fmla="*/ 20 w 359"/>
                <a:gd name="T73" fmla="*/ 191 h 355"/>
                <a:gd name="T74" fmla="*/ 0 w 359"/>
                <a:gd name="T75" fmla="*/ 178 h 355"/>
                <a:gd name="T76" fmla="*/ 20 w 359"/>
                <a:gd name="T77" fmla="*/ 168 h 355"/>
                <a:gd name="T78" fmla="*/ 3 w 359"/>
                <a:gd name="T79" fmla="*/ 145 h 355"/>
                <a:gd name="T80" fmla="*/ 28 w 359"/>
                <a:gd name="T81" fmla="*/ 128 h 355"/>
                <a:gd name="T82" fmla="*/ 18 w 359"/>
                <a:gd name="T83" fmla="*/ 101 h 355"/>
                <a:gd name="T84" fmla="*/ 46 w 359"/>
                <a:gd name="T85" fmla="*/ 91 h 355"/>
                <a:gd name="T86" fmla="*/ 43 w 359"/>
                <a:gd name="T87" fmla="*/ 61 h 355"/>
                <a:gd name="T88" fmla="*/ 59 w 359"/>
                <a:gd name="T89" fmla="*/ 45 h 355"/>
                <a:gd name="T90" fmla="*/ 86 w 359"/>
                <a:gd name="T91" fmla="*/ 51 h 355"/>
                <a:gd name="T92" fmla="*/ 81 w 359"/>
                <a:gd name="T93" fmla="*/ 28 h 355"/>
                <a:gd name="T94" fmla="*/ 111 w 359"/>
                <a:gd name="T95" fmla="*/ 35 h 355"/>
                <a:gd name="T96" fmla="*/ 124 w 359"/>
                <a:gd name="T97" fmla="*/ 9 h 355"/>
                <a:gd name="T98" fmla="*/ 151 w 359"/>
                <a:gd name="T99" fmla="*/ 22 h 355"/>
                <a:gd name="T100" fmla="*/ 170 w 359"/>
                <a:gd name="T101" fmla="*/ 0 h 355"/>
                <a:gd name="T102" fmla="*/ 193 w 359"/>
                <a:gd name="T103" fmla="*/ 20 h 355"/>
                <a:gd name="T104" fmla="*/ 82 w 359"/>
                <a:gd name="T105" fmla="*/ 280 h 355"/>
                <a:gd name="T106" fmla="*/ 322 w 359"/>
                <a:gd name="T107" fmla="*/ 178 h 355"/>
                <a:gd name="T108" fmla="*/ 38 w 359"/>
                <a:gd name="T109" fmla="*/ 178 h 355"/>
                <a:gd name="T110" fmla="*/ 267 w 359"/>
                <a:gd name="T111" fmla="*/ 290 h 355"/>
                <a:gd name="T112" fmla="*/ 180 w 359"/>
                <a:gd name="T113" fmla="*/ 32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9" h="355">
                  <a:moveTo>
                    <a:pt x="212" y="23"/>
                  </a:moveTo>
                  <a:cubicBezTo>
                    <a:pt x="217" y="4"/>
                    <a:pt x="217" y="4"/>
                    <a:pt x="217" y="4"/>
                  </a:cubicBezTo>
                  <a:cubicBezTo>
                    <a:pt x="239" y="11"/>
                    <a:pt x="239" y="11"/>
                    <a:pt x="239" y="11"/>
                  </a:cubicBezTo>
                  <a:cubicBezTo>
                    <a:pt x="234" y="29"/>
                    <a:pt x="234" y="29"/>
                    <a:pt x="234" y="29"/>
                  </a:cubicBezTo>
                  <a:cubicBezTo>
                    <a:pt x="239" y="31"/>
                    <a:pt x="245" y="33"/>
                    <a:pt x="250" y="36"/>
                  </a:cubicBezTo>
                  <a:cubicBezTo>
                    <a:pt x="260" y="19"/>
                    <a:pt x="260" y="19"/>
                    <a:pt x="260" y="19"/>
                  </a:cubicBezTo>
                  <a:cubicBezTo>
                    <a:pt x="280" y="31"/>
                    <a:pt x="280" y="31"/>
                    <a:pt x="280" y="31"/>
                  </a:cubicBezTo>
                  <a:cubicBezTo>
                    <a:pt x="270" y="48"/>
                    <a:pt x="270" y="48"/>
                    <a:pt x="270" y="48"/>
                  </a:cubicBezTo>
                  <a:cubicBezTo>
                    <a:pt x="275" y="51"/>
                    <a:pt x="280" y="55"/>
                    <a:pt x="285" y="59"/>
                  </a:cubicBezTo>
                  <a:cubicBezTo>
                    <a:pt x="299" y="46"/>
                    <a:pt x="299" y="46"/>
                    <a:pt x="299" y="46"/>
                  </a:cubicBezTo>
                  <a:cubicBezTo>
                    <a:pt x="315" y="62"/>
                    <a:pt x="315" y="62"/>
                    <a:pt x="315" y="62"/>
                  </a:cubicBezTo>
                  <a:cubicBezTo>
                    <a:pt x="301" y="76"/>
                    <a:pt x="301" y="76"/>
                    <a:pt x="301" y="76"/>
                  </a:cubicBezTo>
                  <a:cubicBezTo>
                    <a:pt x="305" y="81"/>
                    <a:pt x="309" y="86"/>
                    <a:pt x="312" y="91"/>
                  </a:cubicBezTo>
                  <a:cubicBezTo>
                    <a:pt x="330" y="81"/>
                    <a:pt x="330" y="81"/>
                    <a:pt x="330" y="81"/>
                  </a:cubicBezTo>
                  <a:cubicBezTo>
                    <a:pt x="341" y="100"/>
                    <a:pt x="341" y="100"/>
                    <a:pt x="341" y="100"/>
                  </a:cubicBezTo>
                  <a:cubicBezTo>
                    <a:pt x="324" y="110"/>
                    <a:pt x="324" y="110"/>
                    <a:pt x="324" y="110"/>
                  </a:cubicBezTo>
                  <a:cubicBezTo>
                    <a:pt x="326" y="116"/>
                    <a:pt x="329" y="122"/>
                    <a:pt x="331" y="128"/>
                  </a:cubicBezTo>
                  <a:cubicBezTo>
                    <a:pt x="350" y="123"/>
                    <a:pt x="350" y="123"/>
                    <a:pt x="350" y="123"/>
                  </a:cubicBezTo>
                  <a:cubicBezTo>
                    <a:pt x="356" y="145"/>
                    <a:pt x="356" y="145"/>
                    <a:pt x="356" y="145"/>
                  </a:cubicBezTo>
                  <a:cubicBezTo>
                    <a:pt x="337" y="150"/>
                    <a:pt x="337" y="150"/>
                    <a:pt x="337" y="150"/>
                  </a:cubicBezTo>
                  <a:cubicBezTo>
                    <a:pt x="338" y="157"/>
                    <a:pt x="339" y="164"/>
                    <a:pt x="339" y="171"/>
                  </a:cubicBezTo>
                  <a:cubicBezTo>
                    <a:pt x="359" y="172"/>
                    <a:pt x="359" y="172"/>
                    <a:pt x="359" y="172"/>
                  </a:cubicBezTo>
                  <a:cubicBezTo>
                    <a:pt x="358" y="194"/>
                    <a:pt x="358" y="194"/>
                    <a:pt x="358" y="194"/>
                  </a:cubicBezTo>
                  <a:cubicBezTo>
                    <a:pt x="338" y="194"/>
                    <a:pt x="338" y="194"/>
                    <a:pt x="338" y="194"/>
                  </a:cubicBezTo>
                  <a:cubicBezTo>
                    <a:pt x="338" y="195"/>
                    <a:pt x="338" y="196"/>
                    <a:pt x="338" y="198"/>
                  </a:cubicBezTo>
                  <a:cubicBezTo>
                    <a:pt x="337" y="203"/>
                    <a:pt x="336" y="208"/>
                    <a:pt x="335" y="213"/>
                  </a:cubicBezTo>
                  <a:cubicBezTo>
                    <a:pt x="354" y="218"/>
                    <a:pt x="354" y="218"/>
                    <a:pt x="354" y="218"/>
                  </a:cubicBezTo>
                  <a:cubicBezTo>
                    <a:pt x="348" y="240"/>
                    <a:pt x="348" y="240"/>
                    <a:pt x="348" y="240"/>
                  </a:cubicBezTo>
                  <a:cubicBezTo>
                    <a:pt x="329" y="234"/>
                    <a:pt x="329" y="234"/>
                    <a:pt x="329" y="234"/>
                  </a:cubicBezTo>
                  <a:cubicBezTo>
                    <a:pt x="326" y="240"/>
                    <a:pt x="324" y="246"/>
                    <a:pt x="321" y="251"/>
                  </a:cubicBezTo>
                  <a:cubicBezTo>
                    <a:pt x="338" y="261"/>
                    <a:pt x="338" y="261"/>
                    <a:pt x="338" y="261"/>
                  </a:cubicBezTo>
                  <a:cubicBezTo>
                    <a:pt x="326" y="281"/>
                    <a:pt x="326" y="281"/>
                    <a:pt x="326" y="281"/>
                  </a:cubicBezTo>
                  <a:cubicBezTo>
                    <a:pt x="309" y="271"/>
                    <a:pt x="309" y="271"/>
                    <a:pt x="309" y="271"/>
                  </a:cubicBezTo>
                  <a:cubicBezTo>
                    <a:pt x="305" y="276"/>
                    <a:pt x="301" y="281"/>
                    <a:pt x="296" y="285"/>
                  </a:cubicBezTo>
                  <a:cubicBezTo>
                    <a:pt x="310" y="299"/>
                    <a:pt x="310" y="299"/>
                    <a:pt x="310" y="299"/>
                  </a:cubicBezTo>
                  <a:cubicBezTo>
                    <a:pt x="293" y="315"/>
                    <a:pt x="293" y="315"/>
                    <a:pt x="293" y="315"/>
                  </a:cubicBezTo>
                  <a:cubicBezTo>
                    <a:pt x="280" y="301"/>
                    <a:pt x="280" y="301"/>
                    <a:pt x="280" y="301"/>
                  </a:cubicBezTo>
                  <a:cubicBezTo>
                    <a:pt x="277" y="303"/>
                    <a:pt x="274" y="305"/>
                    <a:pt x="271" y="307"/>
                  </a:cubicBezTo>
                  <a:cubicBezTo>
                    <a:pt x="281" y="325"/>
                    <a:pt x="281" y="325"/>
                    <a:pt x="281" y="325"/>
                  </a:cubicBezTo>
                  <a:cubicBezTo>
                    <a:pt x="261" y="337"/>
                    <a:pt x="261" y="337"/>
                    <a:pt x="261" y="337"/>
                  </a:cubicBezTo>
                  <a:cubicBezTo>
                    <a:pt x="251" y="319"/>
                    <a:pt x="251" y="319"/>
                    <a:pt x="251" y="319"/>
                  </a:cubicBezTo>
                  <a:cubicBezTo>
                    <a:pt x="246" y="322"/>
                    <a:pt x="240" y="325"/>
                    <a:pt x="234" y="327"/>
                  </a:cubicBezTo>
                  <a:cubicBezTo>
                    <a:pt x="239" y="346"/>
                    <a:pt x="239" y="346"/>
                    <a:pt x="239" y="346"/>
                  </a:cubicBezTo>
                  <a:cubicBezTo>
                    <a:pt x="217" y="352"/>
                    <a:pt x="217" y="352"/>
                    <a:pt x="217" y="352"/>
                  </a:cubicBezTo>
                  <a:cubicBezTo>
                    <a:pt x="212" y="333"/>
                    <a:pt x="212" y="333"/>
                    <a:pt x="212" y="333"/>
                  </a:cubicBezTo>
                  <a:cubicBezTo>
                    <a:pt x="205" y="334"/>
                    <a:pt x="199" y="335"/>
                    <a:pt x="193" y="336"/>
                  </a:cubicBezTo>
                  <a:cubicBezTo>
                    <a:pt x="193" y="355"/>
                    <a:pt x="193" y="355"/>
                    <a:pt x="193" y="355"/>
                  </a:cubicBezTo>
                  <a:cubicBezTo>
                    <a:pt x="170" y="355"/>
                    <a:pt x="170" y="355"/>
                    <a:pt x="170" y="355"/>
                  </a:cubicBezTo>
                  <a:cubicBezTo>
                    <a:pt x="170" y="336"/>
                    <a:pt x="170" y="336"/>
                    <a:pt x="170" y="336"/>
                  </a:cubicBezTo>
                  <a:cubicBezTo>
                    <a:pt x="163" y="336"/>
                    <a:pt x="157" y="335"/>
                    <a:pt x="151" y="334"/>
                  </a:cubicBezTo>
                  <a:cubicBezTo>
                    <a:pt x="146" y="353"/>
                    <a:pt x="146" y="353"/>
                    <a:pt x="146" y="353"/>
                  </a:cubicBezTo>
                  <a:cubicBezTo>
                    <a:pt x="123" y="347"/>
                    <a:pt x="123" y="347"/>
                    <a:pt x="123" y="347"/>
                  </a:cubicBezTo>
                  <a:cubicBezTo>
                    <a:pt x="129" y="328"/>
                    <a:pt x="129" y="328"/>
                    <a:pt x="129" y="328"/>
                  </a:cubicBezTo>
                  <a:cubicBezTo>
                    <a:pt x="122" y="325"/>
                    <a:pt x="115" y="322"/>
                    <a:pt x="109" y="319"/>
                  </a:cubicBezTo>
                  <a:cubicBezTo>
                    <a:pt x="98" y="337"/>
                    <a:pt x="98" y="337"/>
                    <a:pt x="98" y="337"/>
                  </a:cubicBezTo>
                  <a:cubicBezTo>
                    <a:pt x="78" y="325"/>
                    <a:pt x="78" y="325"/>
                    <a:pt x="78" y="325"/>
                  </a:cubicBezTo>
                  <a:cubicBezTo>
                    <a:pt x="89" y="307"/>
                    <a:pt x="89" y="307"/>
                    <a:pt x="89" y="307"/>
                  </a:cubicBezTo>
                  <a:cubicBezTo>
                    <a:pt x="87" y="306"/>
                    <a:pt x="85" y="305"/>
                    <a:pt x="83" y="303"/>
                  </a:cubicBezTo>
                  <a:cubicBezTo>
                    <a:pt x="80" y="301"/>
                    <a:pt x="77" y="298"/>
                    <a:pt x="74" y="296"/>
                  </a:cubicBezTo>
                  <a:cubicBezTo>
                    <a:pt x="59" y="310"/>
                    <a:pt x="59" y="310"/>
                    <a:pt x="59" y="310"/>
                  </a:cubicBezTo>
                  <a:cubicBezTo>
                    <a:pt x="43" y="294"/>
                    <a:pt x="43" y="294"/>
                    <a:pt x="43" y="294"/>
                  </a:cubicBezTo>
                  <a:cubicBezTo>
                    <a:pt x="58" y="280"/>
                    <a:pt x="58" y="280"/>
                    <a:pt x="58" y="280"/>
                  </a:cubicBezTo>
                  <a:cubicBezTo>
                    <a:pt x="54" y="275"/>
                    <a:pt x="50" y="270"/>
                    <a:pt x="46" y="265"/>
                  </a:cubicBezTo>
                  <a:cubicBezTo>
                    <a:pt x="29" y="274"/>
                    <a:pt x="29" y="274"/>
                    <a:pt x="29" y="274"/>
                  </a:cubicBezTo>
                  <a:cubicBezTo>
                    <a:pt x="18" y="255"/>
                    <a:pt x="18" y="255"/>
                    <a:pt x="18" y="255"/>
                  </a:cubicBezTo>
                  <a:cubicBezTo>
                    <a:pt x="35" y="245"/>
                    <a:pt x="35" y="245"/>
                    <a:pt x="35" y="245"/>
                  </a:cubicBezTo>
                  <a:cubicBezTo>
                    <a:pt x="32" y="239"/>
                    <a:pt x="30" y="234"/>
                    <a:pt x="28" y="228"/>
                  </a:cubicBezTo>
                  <a:cubicBezTo>
                    <a:pt x="9" y="232"/>
                    <a:pt x="9" y="232"/>
                    <a:pt x="9" y="232"/>
                  </a:cubicBezTo>
                  <a:cubicBezTo>
                    <a:pt x="8" y="231"/>
                    <a:pt x="8" y="231"/>
                    <a:pt x="8" y="230"/>
                  </a:cubicBezTo>
                  <a:cubicBezTo>
                    <a:pt x="3" y="211"/>
                    <a:pt x="3" y="211"/>
                    <a:pt x="3" y="211"/>
                  </a:cubicBezTo>
                  <a:cubicBezTo>
                    <a:pt x="3" y="211"/>
                    <a:pt x="3" y="211"/>
                    <a:pt x="3" y="210"/>
                  </a:cubicBezTo>
                  <a:cubicBezTo>
                    <a:pt x="22" y="206"/>
                    <a:pt x="22" y="206"/>
                    <a:pt x="22" y="206"/>
                  </a:cubicBezTo>
                  <a:cubicBezTo>
                    <a:pt x="22" y="205"/>
                    <a:pt x="22" y="204"/>
                    <a:pt x="22" y="204"/>
                  </a:cubicBezTo>
                  <a:cubicBezTo>
                    <a:pt x="21" y="200"/>
                    <a:pt x="21" y="195"/>
                    <a:pt x="20" y="191"/>
                  </a:cubicBezTo>
                  <a:cubicBezTo>
                    <a:pt x="1" y="191"/>
                    <a:pt x="1" y="191"/>
                    <a:pt x="1" y="191"/>
                  </a:cubicBezTo>
                  <a:cubicBezTo>
                    <a:pt x="0" y="186"/>
                    <a:pt x="0" y="182"/>
                    <a:pt x="0" y="178"/>
                  </a:cubicBezTo>
                  <a:cubicBezTo>
                    <a:pt x="0" y="175"/>
                    <a:pt x="0" y="171"/>
                    <a:pt x="1" y="168"/>
                  </a:cubicBezTo>
                  <a:cubicBezTo>
                    <a:pt x="20" y="168"/>
                    <a:pt x="20" y="168"/>
                    <a:pt x="20" y="168"/>
                  </a:cubicBezTo>
                  <a:cubicBezTo>
                    <a:pt x="21" y="162"/>
                    <a:pt x="21" y="156"/>
                    <a:pt x="22" y="150"/>
                  </a:cubicBezTo>
                  <a:cubicBezTo>
                    <a:pt x="3" y="145"/>
                    <a:pt x="3" y="145"/>
                    <a:pt x="3" y="145"/>
                  </a:cubicBezTo>
                  <a:cubicBezTo>
                    <a:pt x="5" y="137"/>
                    <a:pt x="7" y="130"/>
                    <a:pt x="9" y="123"/>
                  </a:cubicBezTo>
                  <a:cubicBezTo>
                    <a:pt x="28" y="128"/>
                    <a:pt x="28" y="128"/>
                    <a:pt x="28" y="128"/>
                  </a:cubicBezTo>
                  <a:cubicBezTo>
                    <a:pt x="30" y="122"/>
                    <a:pt x="32" y="116"/>
                    <a:pt x="35" y="110"/>
                  </a:cubicBezTo>
                  <a:cubicBezTo>
                    <a:pt x="18" y="101"/>
                    <a:pt x="18" y="101"/>
                    <a:pt x="18" y="101"/>
                  </a:cubicBezTo>
                  <a:cubicBezTo>
                    <a:pt x="21" y="94"/>
                    <a:pt x="25" y="87"/>
                    <a:pt x="29" y="81"/>
                  </a:cubicBezTo>
                  <a:cubicBezTo>
                    <a:pt x="46" y="91"/>
                    <a:pt x="46" y="91"/>
                    <a:pt x="46" y="91"/>
                  </a:cubicBezTo>
                  <a:cubicBezTo>
                    <a:pt x="50" y="85"/>
                    <a:pt x="54" y="81"/>
                    <a:pt x="58" y="76"/>
                  </a:cubicBezTo>
                  <a:cubicBezTo>
                    <a:pt x="43" y="61"/>
                    <a:pt x="43" y="61"/>
                    <a:pt x="43" y="61"/>
                  </a:cubicBezTo>
                  <a:cubicBezTo>
                    <a:pt x="44" y="60"/>
                    <a:pt x="45" y="60"/>
                    <a:pt x="46" y="59"/>
                  </a:cubicBezTo>
                  <a:cubicBezTo>
                    <a:pt x="59" y="45"/>
                    <a:pt x="59" y="45"/>
                    <a:pt x="59" y="45"/>
                  </a:cubicBezTo>
                  <a:cubicBezTo>
                    <a:pt x="74" y="60"/>
                    <a:pt x="74" y="60"/>
                    <a:pt x="74" y="60"/>
                  </a:cubicBezTo>
                  <a:cubicBezTo>
                    <a:pt x="78" y="56"/>
                    <a:pt x="82" y="53"/>
                    <a:pt x="86" y="51"/>
                  </a:cubicBezTo>
                  <a:cubicBezTo>
                    <a:pt x="87" y="49"/>
                    <a:pt x="89" y="48"/>
                    <a:pt x="91" y="47"/>
                  </a:cubicBezTo>
                  <a:cubicBezTo>
                    <a:pt x="81" y="28"/>
                    <a:pt x="81" y="28"/>
                    <a:pt x="81" y="28"/>
                  </a:cubicBezTo>
                  <a:cubicBezTo>
                    <a:pt x="101" y="18"/>
                    <a:pt x="101" y="18"/>
                    <a:pt x="101" y="18"/>
                  </a:cubicBezTo>
                  <a:cubicBezTo>
                    <a:pt x="111" y="35"/>
                    <a:pt x="111" y="35"/>
                    <a:pt x="111" y="35"/>
                  </a:cubicBezTo>
                  <a:cubicBezTo>
                    <a:pt x="117" y="33"/>
                    <a:pt x="122" y="30"/>
                    <a:pt x="128" y="28"/>
                  </a:cubicBezTo>
                  <a:cubicBezTo>
                    <a:pt x="124" y="9"/>
                    <a:pt x="124" y="9"/>
                    <a:pt x="124" y="9"/>
                  </a:cubicBezTo>
                  <a:cubicBezTo>
                    <a:pt x="146" y="3"/>
                    <a:pt x="146" y="3"/>
                    <a:pt x="146" y="3"/>
                  </a:cubicBezTo>
                  <a:cubicBezTo>
                    <a:pt x="151" y="22"/>
                    <a:pt x="151" y="22"/>
                    <a:pt x="151" y="22"/>
                  </a:cubicBezTo>
                  <a:cubicBezTo>
                    <a:pt x="157" y="21"/>
                    <a:pt x="163" y="20"/>
                    <a:pt x="170" y="20"/>
                  </a:cubicBezTo>
                  <a:cubicBezTo>
                    <a:pt x="170" y="0"/>
                    <a:pt x="170" y="0"/>
                    <a:pt x="170" y="0"/>
                  </a:cubicBezTo>
                  <a:cubicBezTo>
                    <a:pt x="193" y="1"/>
                    <a:pt x="193" y="1"/>
                    <a:pt x="193" y="1"/>
                  </a:cubicBezTo>
                  <a:cubicBezTo>
                    <a:pt x="193" y="20"/>
                    <a:pt x="193" y="20"/>
                    <a:pt x="193" y="20"/>
                  </a:cubicBezTo>
                  <a:cubicBezTo>
                    <a:pt x="199" y="20"/>
                    <a:pt x="205" y="21"/>
                    <a:pt x="212" y="23"/>
                  </a:cubicBezTo>
                  <a:close/>
                  <a:moveTo>
                    <a:pt x="82" y="280"/>
                  </a:moveTo>
                  <a:cubicBezTo>
                    <a:pt x="278" y="280"/>
                    <a:pt x="278" y="280"/>
                    <a:pt x="278" y="280"/>
                  </a:cubicBezTo>
                  <a:cubicBezTo>
                    <a:pt x="305" y="254"/>
                    <a:pt x="322" y="218"/>
                    <a:pt x="322" y="178"/>
                  </a:cubicBezTo>
                  <a:cubicBezTo>
                    <a:pt x="322" y="100"/>
                    <a:pt x="258" y="36"/>
                    <a:pt x="180" y="36"/>
                  </a:cubicBezTo>
                  <a:cubicBezTo>
                    <a:pt x="102" y="36"/>
                    <a:pt x="38" y="100"/>
                    <a:pt x="38" y="178"/>
                  </a:cubicBezTo>
                  <a:cubicBezTo>
                    <a:pt x="38" y="218"/>
                    <a:pt x="55" y="254"/>
                    <a:pt x="82" y="280"/>
                  </a:cubicBezTo>
                  <a:close/>
                  <a:moveTo>
                    <a:pt x="267" y="290"/>
                  </a:moveTo>
                  <a:cubicBezTo>
                    <a:pt x="92" y="290"/>
                    <a:pt x="92" y="290"/>
                    <a:pt x="92" y="290"/>
                  </a:cubicBezTo>
                  <a:cubicBezTo>
                    <a:pt x="117" y="309"/>
                    <a:pt x="147" y="320"/>
                    <a:pt x="180" y="320"/>
                  </a:cubicBezTo>
                  <a:cubicBezTo>
                    <a:pt x="213" y="320"/>
                    <a:pt x="243" y="309"/>
                    <a:pt x="267"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82" name="íṥľíďe">
              <a:extLst>
                <a:ext uri="{FF2B5EF4-FFF2-40B4-BE49-F238E27FC236}">
                  <a16:creationId xmlns:a16="http://schemas.microsoft.com/office/drawing/2014/main" id="{BC362595-10B0-4835-A69E-672FBDAE0C6A}"/>
                </a:ext>
              </a:extLst>
            </p:cNvPr>
            <p:cNvSpPr/>
            <p:nvPr/>
          </p:nvSpPr>
          <p:spPr bwMode="auto">
            <a:xfrm>
              <a:off x="4276725" y="-1401035"/>
              <a:ext cx="3556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3" name="íŝ1îḋé">
              <a:extLst>
                <a:ext uri="{FF2B5EF4-FFF2-40B4-BE49-F238E27FC236}">
                  <a16:creationId xmlns:a16="http://schemas.microsoft.com/office/drawing/2014/main" id="{935E7E76-C820-4B63-B989-77E7839EEBB2}"/>
                </a:ext>
              </a:extLst>
            </p:cNvPr>
            <p:cNvSpPr/>
            <p:nvPr/>
          </p:nvSpPr>
          <p:spPr bwMode="auto">
            <a:xfrm>
              <a:off x="4217988" y="-1364522"/>
              <a:ext cx="474663" cy="101600"/>
            </a:xfrm>
            <a:custGeom>
              <a:avLst/>
              <a:gdLst>
                <a:gd name="T0" fmla="*/ 0 w 144"/>
                <a:gd name="T1" fmla="*/ 0 h 31"/>
                <a:gd name="T2" fmla="*/ 144 w 144"/>
                <a:gd name="T3" fmla="*/ 0 h 31"/>
                <a:gd name="T4" fmla="*/ 144 w 144"/>
                <a:gd name="T5" fmla="*/ 31 h 31"/>
                <a:gd name="T6" fmla="*/ 0 w 144"/>
                <a:gd name="T7" fmla="*/ 31 h 31"/>
                <a:gd name="T8" fmla="*/ 0 w 144"/>
                <a:gd name="T9" fmla="*/ 0 h 31"/>
                <a:gd name="T10" fmla="*/ 41 w 144"/>
                <a:gd name="T11" fmla="*/ 5 h 31"/>
                <a:gd name="T12" fmla="*/ 36 w 144"/>
                <a:gd name="T13" fmla="*/ 5 h 31"/>
                <a:gd name="T14" fmla="*/ 30 w 144"/>
                <a:gd name="T15" fmla="*/ 10 h 31"/>
                <a:gd name="T16" fmla="*/ 30 w 144"/>
                <a:gd name="T17" fmla="*/ 15 h 31"/>
                <a:gd name="T18" fmla="*/ 35 w 144"/>
                <a:gd name="T19" fmla="*/ 15 h 31"/>
                <a:gd name="T20" fmla="*/ 35 w 144"/>
                <a:gd name="T21" fmla="*/ 28 h 31"/>
                <a:gd name="T22" fmla="*/ 41 w 144"/>
                <a:gd name="T23" fmla="*/ 28 h 31"/>
                <a:gd name="T24" fmla="*/ 41 w 144"/>
                <a:gd name="T25" fmla="*/ 5 h 31"/>
                <a:gd name="T26" fmla="*/ 61 w 144"/>
                <a:gd name="T27" fmla="*/ 23 h 31"/>
                <a:gd name="T28" fmla="*/ 64 w 144"/>
                <a:gd name="T29" fmla="*/ 21 h 31"/>
                <a:gd name="T30" fmla="*/ 61 w 144"/>
                <a:gd name="T31" fmla="*/ 18 h 31"/>
                <a:gd name="T32" fmla="*/ 58 w 144"/>
                <a:gd name="T33" fmla="*/ 21 h 31"/>
                <a:gd name="T34" fmla="*/ 61 w 144"/>
                <a:gd name="T35" fmla="*/ 23 h 31"/>
                <a:gd name="T36" fmla="*/ 61 w 144"/>
                <a:gd name="T37" fmla="*/ 14 h 31"/>
                <a:gd name="T38" fmla="*/ 63 w 144"/>
                <a:gd name="T39" fmla="*/ 12 h 31"/>
                <a:gd name="T40" fmla="*/ 61 w 144"/>
                <a:gd name="T41" fmla="*/ 9 h 31"/>
                <a:gd name="T42" fmla="*/ 58 w 144"/>
                <a:gd name="T43" fmla="*/ 12 h 31"/>
                <a:gd name="T44" fmla="*/ 61 w 144"/>
                <a:gd name="T45" fmla="*/ 14 h 31"/>
                <a:gd name="T46" fmla="*/ 55 w 144"/>
                <a:gd name="T47" fmla="*/ 16 h 31"/>
                <a:gd name="T48" fmla="*/ 51 w 144"/>
                <a:gd name="T49" fmla="*/ 21 h 31"/>
                <a:gd name="T50" fmla="*/ 61 w 144"/>
                <a:gd name="T51" fmla="*/ 28 h 31"/>
                <a:gd name="T52" fmla="*/ 70 w 144"/>
                <a:gd name="T53" fmla="*/ 21 h 31"/>
                <a:gd name="T54" fmla="*/ 67 w 144"/>
                <a:gd name="T55" fmla="*/ 16 h 31"/>
                <a:gd name="T56" fmla="*/ 70 w 144"/>
                <a:gd name="T57" fmla="*/ 11 h 31"/>
                <a:gd name="T58" fmla="*/ 61 w 144"/>
                <a:gd name="T59" fmla="*/ 5 h 31"/>
                <a:gd name="T60" fmla="*/ 52 w 144"/>
                <a:gd name="T61" fmla="*/ 11 h 31"/>
                <a:gd name="T62" fmla="*/ 55 w 144"/>
                <a:gd name="T63" fmla="*/ 16 h 31"/>
                <a:gd name="T64" fmla="*/ 84 w 144"/>
                <a:gd name="T65" fmla="*/ 16 h 31"/>
                <a:gd name="T66" fmla="*/ 87 w 144"/>
                <a:gd name="T67" fmla="*/ 13 h 31"/>
                <a:gd name="T68" fmla="*/ 84 w 144"/>
                <a:gd name="T69" fmla="*/ 10 h 31"/>
                <a:gd name="T70" fmla="*/ 81 w 144"/>
                <a:gd name="T71" fmla="*/ 13 h 31"/>
                <a:gd name="T72" fmla="*/ 84 w 144"/>
                <a:gd name="T73" fmla="*/ 16 h 31"/>
                <a:gd name="T74" fmla="*/ 75 w 144"/>
                <a:gd name="T75" fmla="*/ 22 h 31"/>
                <a:gd name="T76" fmla="*/ 84 w 144"/>
                <a:gd name="T77" fmla="*/ 28 h 31"/>
                <a:gd name="T78" fmla="*/ 94 w 144"/>
                <a:gd name="T79" fmla="*/ 17 h 31"/>
                <a:gd name="T80" fmla="*/ 83 w 144"/>
                <a:gd name="T81" fmla="*/ 5 h 31"/>
                <a:gd name="T82" fmla="*/ 74 w 144"/>
                <a:gd name="T83" fmla="*/ 13 h 31"/>
                <a:gd name="T84" fmla="*/ 82 w 144"/>
                <a:gd name="T85" fmla="*/ 20 h 31"/>
                <a:gd name="T86" fmla="*/ 87 w 144"/>
                <a:gd name="T87" fmla="*/ 19 h 31"/>
                <a:gd name="T88" fmla="*/ 84 w 144"/>
                <a:gd name="T89" fmla="*/ 24 h 31"/>
                <a:gd name="T90" fmla="*/ 81 w 144"/>
                <a:gd name="T91" fmla="*/ 22 h 31"/>
                <a:gd name="T92" fmla="*/ 75 w 144"/>
                <a:gd name="T93" fmla="*/ 22 h 31"/>
                <a:gd name="T94" fmla="*/ 108 w 144"/>
                <a:gd name="T95" fmla="*/ 17 h 31"/>
                <a:gd name="T96" fmla="*/ 105 w 144"/>
                <a:gd name="T97" fmla="*/ 21 h 31"/>
                <a:gd name="T98" fmla="*/ 108 w 144"/>
                <a:gd name="T99" fmla="*/ 24 h 31"/>
                <a:gd name="T100" fmla="*/ 111 w 144"/>
                <a:gd name="T101" fmla="*/ 20 h 31"/>
                <a:gd name="T102" fmla="*/ 108 w 144"/>
                <a:gd name="T103" fmla="*/ 17 h 31"/>
                <a:gd name="T104" fmla="*/ 117 w 144"/>
                <a:gd name="T105" fmla="*/ 11 h 31"/>
                <a:gd name="T106" fmla="*/ 108 w 144"/>
                <a:gd name="T107" fmla="*/ 5 h 31"/>
                <a:gd name="T108" fmla="*/ 98 w 144"/>
                <a:gd name="T109" fmla="*/ 17 h 31"/>
                <a:gd name="T110" fmla="*/ 109 w 144"/>
                <a:gd name="T111" fmla="*/ 28 h 31"/>
                <a:gd name="T112" fmla="*/ 118 w 144"/>
                <a:gd name="T113" fmla="*/ 20 h 31"/>
                <a:gd name="T114" fmla="*/ 110 w 144"/>
                <a:gd name="T115" fmla="*/ 13 h 31"/>
                <a:gd name="T116" fmla="*/ 105 w 144"/>
                <a:gd name="T117" fmla="*/ 15 h 31"/>
                <a:gd name="T118" fmla="*/ 108 w 144"/>
                <a:gd name="T119" fmla="*/ 9 h 31"/>
                <a:gd name="T120" fmla="*/ 111 w 144"/>
                <a:gd name="T121" fmla="*/ 11 h 31"/>
                <a:gd name="T122" fmla="*/ 117 w 144"/>
                <a:gd name="T12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31">
                  <a:moveTo>
                    <a:pt x="0" y="0"/>
                  </a:moveTo>
                  <a:cubicBezTo>
                    <a:pt x="144" y="0"/>
                    <a:pt x="144" y="0"/>
                    <a:pt x="144" y="0"/>
                  </a:cubicBezTo>
                  <a:cubicBezTo>
                    <a:pt x="144" y="31"/>
                    <a:pt x="144" y="31"/>
                    <a:pt x="144" y="31"/>
                  </a:cubicBezTo>
                  <a:cubicBezTo>
                    <a:pt x="0" y="31"/>
                    <a:pt x="0" y="31"/>
                    <a:pt x="0" y="31"/>
                  </a:cubicBezTo>
                  <a:cubicBezTo>
                    <a:pt x="0" y="0"/>
                    <a:pt x="0" y="0"/>
                    <a:pt x="0" y="0"/>
                  </a:cubicBezTo>
                  <a:close/>
                  <a:moveTo>
                    <a:pt x="41" y="5"/>
                  </a:moveTo>
                  <a:cubicBezTo>
                    <a:pt x="36" y="5"/>
                    <a:pt x="36" y="5"/>
                    <a:pt x="36" y="5"/>
                  </a:cubicBezTo>
                  <a:cubicBezTo>
                    <a:pt x="36" y="8"/>
                    <a:pt x="33" y="10"/>
                    <a:pt x="30" y="10"/>
                  </a:cubicBezTo>
                  <a:cubicBezTo>
                    <a:pt x="30" y="15"/>
                    <a:pt x="30" y="15"/>
                    <a:pt x="30" y="15"/>
                  </a:cubicBezTo>
                  <a:cubicBezTo>
                    <a:pt x="35" y="15"/>
                    <a:pt x="35" y="15"/>
                    <a:pt x="35" y="15"/>
                  </a:cubicBezTo>
                  <a:cubicBezTo>
                    <a:pt x="35" y="28"/>
                    <a:pt x="35" y="28"/>
                    <a:pt x="35" y="28"/>
                  </a:cubicBezTo>
                  <a:cubicBezTo>
                    <a:pt x="41" y="28"/>
                    <a:pt x="41" y="28"/>
                    <a:pt x="41" y="28"/>
                  </a:cubicBezTo>
                  <a:cubicBezTo>
                    <a:pt x="41" y="5"/>
                    <a:pt x="41" y="5"/>
                    <a:pt x="41" y="5"/>
                  </a:cubicBezTo>
                  <a:close/>
                  <a:moveTo>
                    <a:pt x="61" y="23"/>
                  </a:moveTo>
                  <a:cubicBezTo>
                    <a:pt x="63" y="23"/>
                    <a:pt x="64" y="22"/>
                    <a:pt x="64" y="21"/>
                  </a:cubicBezTo>
                  <a:cubicBezTo>
                    <a:pt x="64" y="19"/>
                    <a:pt x="63" y="18"/>
                    <a:pt x="61" y="18"/>
                  </a:cubicBezTo>
                  <a:cubicBezTo>
                    <a:pt x="59" y="18"/>
                    <a:pt x="58" y="19"/>
                    <a:pt x="58" y="21"/>
                  </a:cubicBezTo>
                  <a:cubicBezTo>
                    <a:pt x="58" y="23"/>
                    <a:pt x="59" y="24"/>
                    <a:pt x="61" y="23"/>
                  </a:cubicBezTo>
                  <a:close/>
                  <a:moveTo>
                    <a:pt x="61" y="14"/>
                  </a:moveTo>
                  <a:cubicBezTo>
                    <a:pt x="62" y="14"/>
                    <a:pt x="63" y="13"/>
                    <a:pt x="63" y="12"/>
                  </a:cubicBezTo>
                  <a:cubicBezTo>
                    <a:pt x="63" y="10"/>
                    <a:pt x="62" y="9"/>
                    <a:pt x="61" y="9"/>
                  </a:cubicBezTo>
                  <a:cubicBezTo>
                    <a:pt x="59" y="9"/>
                    <a:pt x="58" y="10"/>
                    <a:pt x="58" y="12"/>
                  </a:cubicBezTo>
                  <a:cubicBezTo>
                    <a:pt x="58" y="13"/>
                    <a:pt x="59" y="14"/>
                    <a:pt x="61" y="14"/>
                  </a:cubicBezTo>
                  <a:close/>
                  <a:moveTo>
                    <a:pt x="55" y="16"/>
                  </a:moveTo>
                  <a:cubicBezTo>
                    <a:pt x="52" y="17"/>
                    <a:pt x="51" y="19"/>
                    <a:pt x="51" y="21"/>
                  </a:cubicBezTo>
                  <a:cubicBezTo>
                    <a:pt x="51" y="26"/>
                    <a:pt x="54" y="28"/>
                    <a:pt x="61" y="28"/>
                  </a:cubicBezTo>
                  <a:cubicBezTo>
                    <a:pt x="67" y="28"/>
                    <a:pt x="70" y="26"/>
                    <a:pt x="70" y="21"/>
                  </a:cubicBezTo>
                  <a:cubicBezTo>
                    <a:pt x="70" y="19"/>
                    <a:pt x="69" y="17"/>
                    <a:pt x="67" y="16"/>
                  </a:cubicBezTo>
                  <a:cubicBezTo>
                    <a:pt x="69" y="15"/>
                    <a:pt x="70" y="14"/>
                    <a:pt x="70" y="11"/>
                  </a:cubicBezTo>
                  <a:cubicBezTo>
                    <a:pt x="69" y="7"/>
                    <a:pt x="66" y="5"/>
                    <a:pt x="61" y="5"/>
                  </a:cubicBezTo>
                  <a:cubicBezTo>
                    <a:pt x="55" y="5"/>
                    <a:pt x="52" y="7"/>
                    <a:pt x="52" y="11"/>
                  </a:cubicBezTo>
                  <a:cubicBezTo>
                    <a:pt x="51" y="13"/>
                    <a:pt x="52" y="15"/>
                    <a:pt x="55" y="16"/>
                  </a:cubicBezTo>
                  <a:close/>
                  <a:moveTo>
                    <a:pt x="84" y="16"/>
                  </a:moveTo>
                  <a:cubicBezTo>
                    <a:pt x="86" y="16"/>
                    <a:pt x="87" y="15"/>
                    <a:pt x="87" y="13"/>
                  </a:cubicBezTo>
                  <a:cubicBezTo>
                    <a:pt x="87" y="11"/>
                    <a:pt x="86" y="10"/>
                    <a:pt x="84" y="10"/>
                  </a:cubicBezTo>
                  <a:cubicBezTo>
                    <a:pt x="82" y="10"/>
                    <a:pt x="81" y="11"/>
                    <a:pt x="81" y="13"/>
                  </a:cubicBezTo>
                  <a:cubicBezTo>
                    <a:pt x="81" y="15"/>
                    <a:pt x="82" y="16"/>
                    <a:pt x="84" y="16"/>
                  </a:cubicBezTo>
                  <a:close/>
                  <a:moveTo>
                    <a:pt x="75" y="22"/>
                  </a:moveTo>
                  <a:cubicBezTo>
                    <a:pt x="76" y="26"/>
                    <a:pt x="79" y="28"/>
                    <a:pt x="84" y="28"/>
                  </a:cubicBezTo>
                  <a:cubicBezTo>
                    <a:pt x="90" y="28"/>
                    <a:pt x="94" y="24"/>
                    <a:pt x="94" y="17"/>
                  </a:cubicBezTo>
                  <a:cubicBezTo>
                    <a:pt x="94" y="9"/>
                    <a:pt x="90" y="5"/>
                    <a:pt x="83" y="5"/>
                  </a:cubicBezTo>
                  <a:cubicBezTo>
                    <a:pt x="77" y="5"/>
                    <a:pt x="74" y="8"/>
                    <a:pt x="74" y="13"/>
                  </a:cubicBezTo>
                  <a:cubicBezTo>
                    <a:pt x="75" y="18"/>
                    <a:pt x="77" y="20"/>
                    <a:pt x="82" y="20"/>
                  </a:cubicBezTo>
                  <a:cubicBezTo>
                    <a:pt x="84" y="20"/>
                    <a:pt x="86" y="20"/>
                    <a:pt x="87" y="19"/>
                  </a:cubicBezTo>
                  <a:cubicBezTo>
                    <a:pt x="87" y="22"/>
                    <a:pt x="86" y="24"/>
                    <a:pt x="84" y="24"/>
                  </a:cubicBezTo>
                  <a:cubicBezTo>
                    <a:pt x="82" y="24"/>
                    <a:pt x="81" y="23"/>
                    <a:pt x="81" y="22"/>
                  </a:cubicBezTo>
                  <a:cubicBezTo>
                    <a:pt x="75" y="22"/>
                    <a:pt x="75" y="22"/>
                    <a:pt x="75" y="22"/>
                  </a:cubicBezTo>
                  <a:close/>
                  <a:moveTo>
                    <a:pt x="108" y="17"/>
                  </a:moveTo>
                  <a:cubicBezTo>
                    <a:pt x="106" y="17"/>
                    <a:pt x="105" y="18"/>
                    <a:pt x="105" y="21"/>
                  </a:cubicBezTo>
                  <a:cubicBezTo>
                    <a:pt x="105" y="22"/>
                    <a:pt x="106" y="23"/>
                    <a:pt x="108" y="24"/>
                  </a:cubicBezTo>
                  <a:cubicBezTo>
                    <a:pt x="110" y="24"/>
                    <a:pt x="111" y="22"/>
                    <a:pt x="111" y="20"/>
                  </a:cubicBezTo>
                  <a:cubicBezTo>
                    <a:pt x="111" y="19"/>
                    <a:pt x="110" y="18"/>
                    <a:pt x="108" y="17"/>
                  </a:cubicBezTo>
                  <a:close/>
                  <a:moveTo>
                    <a:pt x="117" y="11"/>
                  </a:moveTo>
                  <a:cubicBezTo>
                    <a:pt x="116" y="7"/>
                    <a:pt x="113" y="5"/>
                    <a:pt x="108" y="5"/>
                  </a:cubicBezTo>
                  <a:cubicBezTo>
                    <a:pt x="101" y="5"/>
                    <a:pt x="98" y="9"/>
                    <a:pt x="98" y="17"/>
                  </a:cubicBezTo>
                  <a:cubicBezTo>
                    <a:pt x="98" y="24"/>
                    <a:pt x="101" y="28"/>
                    <a:pt x="109" y="28"/>
                  </a:cubicBezTo>
                  <a:cubicBezTo>
                    <a:pt x="114" y="28"/>
                    <a:pt x="117" y="25"/>
                    <a:pt x="118" y="20"/>
                  </a:cubicBezTo>
                  <a:cubicBezTo>
                    <a:pt x="117" y="16"/>
                    <a:pt x="115" y="13"/>
                    <a:pt x="110" y="13"/>
                  </a:cubicBezTo>
                  <a:cubicBezTo>
                    <a:pt x="108" y="13"/>
                    <a:pt x="106" y="14"/>
                    <a:pt x="105" y="15"/>
                  </a:cubicBezTo>
                  <a:cubicBezTo>
                    <a:pt x="105" y="11"/>
                    <a:pt x="106" y="9"/>
                    <a:pt x="108" y="9"/>
                  </a:cubicBezTo>
                  <a:cubicBezTo>
                    <a:pt x="109" y="9"/>
                    <a:pt x="110" y="10"/>
                    <a:pt x="111" y="11"/>
                  </a:cubicBezTo>
                  <a:lnTo>
                    <a:pt x="117"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ïSlïḑé">
              <a:extLst>
                <a:ext uri="{FF2B5EF4-FFF2-40B4-BE49-F238E27FC236}">
                  <a16:creationId xmlns:a16="http://schemas.microsoft.com/office/drawing/2014/main" id="{1F8F0A17-1581-4CDA-9E8A-C0E85EE4AB14}"/>
                </a:ext>
              </a:extLst>
            </p:cNvPr>
            <p:cNvSpPr/>
            <p:nvPr/>
          </p:nvSpPr>
          <p:spPr bwMode="auto">
            <a:xfrm>
              <a:off x="4451350" y="-1959835"/>
              <a:ext cx="42863" cy="241300"/>
            </a:xfrm>
            <a:custGeom>
              <a:avLst/>
              <a:gdLst>
                <a:gd name="T0" fmla="*/ 0 w 13"/>
                <a:gd name="T1" fmla="*/ 70 h 73"/>
                <a:gd name="T2" fmla="*/ 0 w 13"/>
                <a:gd name="T3" fmla="*/ 51 h 73"/>
                <a:gd name="T4" fmla="*/ 0 w 13"/>
                <a:gd name="T5" fmla="*/ 3 h 73"/>
                <a:gd name="T6" fmla="*/ 2 w 13"/>
                <a:gd name="T7" fmla="*/ 0 h 73"/>
                <a:gd name="T8" fmla="*/ 11 w 13"/>
                <a:gd name="T9" fmla="*/ 0 h 73"/>
                <a:gd name="T10" fmla="*/ 13 w 13"/>
                <a:gd name="T11" fmla="*/ 3 h 73"/>
                <a:gd name="T12" fmla="*/ 13 w 13"/>
                <a:gd name="T13" fmla="*/ 51 h 73"/>
                <a:gd name="T14" fmla="*/ 13 w 13"/>
                <a:gd name="T15" fmla="*/ 70 h 73"/>
                <a:gd name="T16" fmla="*/ 13 w 13"/>
                <a:gd name="T17" fmla="*/ 73 h 73"/>
                <a:gd name="T18" fmla="*/ 11 w 13"/>
                <a:gd name="T19" fmla="*/ 73 h 73"/>
                <a:gd name="T20" fmla="*/ 2 w 13"/>
                <a:gd name="T21" fmla="*/ 73 h 73"/>
                <a:gd name="T22" fmla="*/ 0 w 13"/>
                <a:gd name="T23" fmla="*/ 73 h 73"/>
                <a:gd name="T24" fmla="*/ 0 w 13"/>
                <a:gd name="T25" fmla="*/ 70 h 73"/>
                <a:gd name="T26" fmla="*/ 0 w 13"/>
                <a:gd name="T27"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73">
                  <a:moveTo>
                    <a:pt x="0" y="70"/>
                  </a:moveTo>
                  <a:cubicBezTo>
                    <a:pt x="0" y="51"/>
                    <a:pt x="0" y="51"/>
                    <a:pt x="0" y="51"/>
                  </a:cubicBezTo>
                  <a:cubicBezTo>
                    <a:pt x="0" y="3"/>
                    <a:pt x="0" y="3"/>
                    <a:pt x="0" y="3"/>
                  </a:cubicBezTo>
                  <a:cubicBezTo>
                    <a:pt x="0" y="1"/>
                    <a:pt x="1" y="0"/>
                    <a:pt x="2" y="0"/>
                  </a:cubicBezTo>
                  <a:cubicBezTo>
                    <a:pt x="11" y="0"/>
                    <a:pt x="11" y="0"/>
                    <a:pt x="11" y="0"/>
                  </a:cubicBezTo>
                  <a:cubicBezTo>
                    <a:pt x="12" y="0"/>
                    <a:pt x="13" y="1"/>
                    <a:pt x="13" y="3"/>
                  </a:cubicBezTo>
                  <a:cubicBezTo>
                    <a:pt x="13" y="51"/>
                    <a:pt x="13" y="51"/>
                    <a:pt x="13" y="51"/>
                  </a:cubicBezTo>
                  <a:cubicBezTo>
                    <a:pt x="13" y="70"/>
                    <a:pt x="13" y="70"/>
                    <a:pt x="13" y="70"/>
                  </a:cubicBezTo>
                  <a:cubicBezTo>
                    <a:pt x="13" y="73"/>
                    <a:pt x="13" y="73"/>
                    <a:pt x="13" y="73"/>
                  </a:cubicBezTo>
                  <a:cubicBezTo>
                    <a:pt x="11" y="73"/>
                    <a:pt x="11" y="73"/>
                    <a:pt x="11" y="73"/>
                  </a:cubicBezTo>
                  <a:cubicBezTo>
                    <a:pt x="2" y="73"/>
                    <a:pt x="2" y="73"/>
                    <a:pt x="2" y="73"/>
                  </a:cubicBezTo>
                  <a:cubicBezTo>
                    <a:pt x="0" y="73"/>
                    <a:pt x="0" y="73"/>
                    <a:pt x="0" y="73"/>
                  </a:cubicBezTo>
                  <a:cubicBezTo>
                    <a:pt x="0" y="70"/>
                    <a:pt x="0" y="70"/>
                    <a:pt x="0" y="70"/>
                  </a:cubicBezTo>
                  <a:cubicBezTo>
                    <a:pt x="0" y="70"/>
                    <a:pt x="0" y="70"/>
                    <a:pt x="0"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85" name="îṩlîḋê">
              <a:extLst>
                <a:ext uri="{FF2B5EF4-FFF2-40B4-BE49-F238E27FC236}">
                  <a16:creationId xmlns:a16="http://schemas.microsoft.com/office/drawing/2014/main" id="{67739F66-B537-463C-9427-4644AE52DA13}"/>
                </a:ext>
              </a:extLst>
            </p:cNvPr>
            <p:cNvSpPr/>
            <p:nvPr/>
          </p:nvSpPr>
          <p:spPr bwMode="auto">
            <a:xfrm>
              <a:off x="4506913" y="-1939197"/>
              <a:ext cx="188913" cy="239713"/>
            </a:xfrm>
            <a:custGeom>
              <a:avLst/>
              <a:gdLst>
                <a:gd name="T0" fmla="*/ 0 w 57"/>
                <a:gd name="T1" fmla="*/ 65 h 73"/>
                <a:gd name="T2" fmla="*/ 0 w 57"/>
                <a:gd name="T3" fmla="*/ 47 h 73"/>
                <a:gd name="T4" fmla="*/ 0 w 57"/>
                <a:gd name="T5" fmla="*/ 2 h 73"/>
                <a:gd name="T6" fmla="*/ 2 w 57"/>
                <a:gd name="T7" fmla="*/ 0 h 73"/>
                <a:gd name="T8" fmla="*/ 10 w 57"/>
                <a:gd name="T9" fmla="*/ 0 h 73"/>
                <a:gd name="T10" fmla="*/ 11 w 57"/>
                <a:gd name="T11" fmla="*/ 2 h 73"/>
                <a:gd name="T12" fmla="*/ 11 w 57"/>
                <a:gd name="T13" fmla="*/ 16 h 73"/>
                <a:gd name="T14" fmla="*/ 17 w 57"/>
                <a:gd name="T15" fmla="*/ 12 h 73"/>
                <a:gd name="T16" fmla="*/ 20 w 57"/>
                <a:gd name="T17" fmla="*/ 13 h 73"/>
                <a:gd name="T18" fmla="*/ 46 w 57"/>
                <a:gd name="T19" fmla="*/ 50 h 73"/>
                <a:gd name="T20" fmla="*/ 56 w 57"/>
                <a:gd name="T21" fmla="*/ 64 h 73"/>
                <a:gd name="T22" fmla="*/ 57 w 57"/>
                <a:gd name="T23" fmla="*/ 66 h 73"/>
                <a:gd name="T24" fmla="*/ 55 w 57"/>
                <a:gd name="T25" fmla="*/ 67 h 73"/>
                <a:gd name="T26" fmla="*/ 49 w 57"/>
                <a:gd name="T27" fmla="*/ 72 h 73"/>
                <a:gd name="T28" fmla="*/ 47 w 57"/>
                <a:gd name="T29" fmla="*/ 73 h 73"/>
                <a:gd name="T30" fmla="*/ 46 w 57"/>
                <a:gd name="T31" fmla="*/ 71 h 73"/>
                <a:gd name="T32" fmla="*/ 46 w 57"/>
                <a:gd name="T33" fmla="*/ 71 h 73"/>
                <a:gd name="T34" fmla="*/ 36 w 57"/>
                <a:gd name="T35" fmla="*/ 56 h 73"/>
                <a:gd name="T36" fmla="*/ 11 w 57"/>
                <a:gd name="T37" fmla="*/ 21 h 73"/>
                <a:gd name="T38" fmla="*/ 11 w 57"/>
                <a:gd name="T39" fmla="*/ 47 h 73"/>
                <a:gd name="T40" fmla="*/ 11 w 57"/>
                <a:gd name="T41" fmla="*/ 65 h 73"/>
                <a:gd name="T42" fmla="*/ 11 w 57"/>
                <a:gd name="T43" fmla="*/ 67 h 73"/>
                <a:gd name="T44" fmla="*/ 10 w 57"/>
                <a:gd name="T45" fmla="*/ 67 h 73"/>
                <a:gd name="T46" fmla="*/ 2 w 57"/>
                <a:gd name="T47" fmla="*/ 67 h 73"/>
                <a:gd name="T48" fmla="*/ 0 w 57"/>
                <a:gd name="T49" fmla="*/ 67 h 73"/>
                <a:gd name="T50" fmla="*/ 0 w 57"/>
                <a:gd name="T51" fmla="*/ 65 h 73"/>
                <a:gd name="T52" fmla="*/ 0 w 57"/>
                <a:gd name="T5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73">
                  <a:moveTo>
                    <a:pt x="0" y="65"/>
                  </a:moveTo>
                  <a:cubicBezTo>
                    <a:pt x="0" y="47"/>
                    <a:pt x="0" y="47"/>
                    <a:pt x="0" y="47"/>
                  </a:cubicBezTo>
                  <a:cubicBezTo>
                    <a:pt x="0" y="2"/>
                    <a:pt x="0" y="2"/>
                    <a:pt x="0" y="2"/>
                  </a:cubicBezTo>
                  <a:cubicBezTo>
                    <a:pt x="0" y="1"/>
                    <a:pt x="1" y="0"/>
                    <a:pt x="2" y="0"/>
                  </a:cubicBezTo>
                  <a:cubicBezTo>
                    <a:pt x="10" y="0"/>
                    <a:pt x="10" y="0"/>
                    <a:pt x="10" y="0"/>
                  </a:cubicBezTo>
                  <a:cubicBezTo>
                    <a:pt x="11" y="0"/>
                    <a:pt x="11" y="1"/>
                    <a:pt x="11" y="2"/>
                  </a:cubicBezTo>
                  <a:cubicBezTo>
                    <a:pt x="11" y="16"/>
                    <a:pt x="11" y="16"/>
                    <a:pt x="11" y="16"/>
                  </a:cubicBezTo>
                  <a:cubicBezTo>
                    <a:pt x="17" y="12"/>
                    <a:pt x="17" y="12"/>
                    <a:pt x="17" y="12"/>
                  </a:cubicBezTo>
                  <a:cubicBezTo>
                    <a:pt x="18" y="12"/>
                    <a:pt x="19" y="12"/>
                    <a:pt x="20" y="13"/>
                  </a:cubicBezTo>
                  <a:cubicBezTo>
                    <a:pt x="46" y="50"/>
                    <a:pt x="46" y="50"/>
                    <a:pt x="46" y="50"/>
                  </a:cubicBezTo>
                  <a:cubicBezTo>
                    <a:pt x="56" y="64"/>
                    <a:pt x="56" y="64"/>
                    <a:pt x="56" y="64"/>
                  </a:cubicBezTo>
                  <a:cubicBezTo>
                    <a:pt x="57" y="66"/>
                    <a:pt x="57" y="66"/>
                    <a:pt x="57" y="66"/>
                  </a:cubicBezTo>
                  <a:cubicBezTo>
                    <a:pt x="55" y="67"/>
                    <a:pt x="55" y="67"/>
                    <a:pt x="55" y="67"/>
                  </a:cubicBezTo>
                  <a:cubicBezTo>
                    <a:pt x="49" y="72"/>
                    <a:pt x="49" y="72"/>
                    <a:pt x="49" y="72"/>
                  </a:cubicBezTo>
                  <a:cubicBezTo>
                    <a:pt x="47" y="73"/>
                    <a:pt x="47" y="73"/>
                    <a:pt x="47" y="73"/>
                  </a:cubicBezTo>
                  <a:cubicBezTo>
                    <a:pt x="46" y="71"/>
                    <a:pt x="46" y="71"/>
                    <a:pt x="46" y="71"/>
                  </a:cubicBezTo>
                  <a:cubicBezTo>
                    <a:pt x="46" y="71"/>
                    <a:pt x="46" y="71"/>
                    <a:pt x="46" y="71"/>
                  </a:cubicBezTo>
                  <a:cubicBezTo>
                    <a:pt x="36" y="56"/>
                    <a:pt x="36" y="56"/>
                    <a:pt x="36" y="56"/>
                  </a:cubicBezTo>
                  <a:cubicBezTo>
                    <a:pt x="11" y="21"/>
                    <a:pt x="11" y="21"/>
                    <a:pt x="11" y="21"/>
                  </a:cubicBezTo>
                  <a:cubicBezTo>
                    <a:pt x="11" y="47"/>
                    <a:pt x="11" y="47"/>
                    <a:pt x="11" y="47"/>
                  </a:cubicBezTo>
                  <a:cubicBezTo>
                    <a:pt x="11" y="65"/>
                    <a:pt x="11" y="65"/>
                    <a:pt x="11" y="65"/>
                  </a:cubicBezTo>
                  <a:cubicBezTo>
                    <a:pt x="11" y="67"/>
                    <a:pt x="11" y="67"/>
                    <a:pt x="11" y="67"/>
                  </a:cubicBezTo>
                  <a:cubicBezTo>
                    <a:pt x="10" y="67"/>
                    <a:pt x="10" y="67"/>
                    <a:pt x="10" y="67"/>
                  </a:cubicBezTo>
                  <a:cubicBezTo>
                    <a:pt x="2" y="67"/>
                    <a:pt x="2" y="67"/>
                    <a:pt x="2" y="67"/>
                  </a:cubicBezTo>
                  <a:cubicBezTo>
                    <a:pt x="0" y="67"/>
                    <a:pt x="0" y="67"/>
                    <a:pt x="0" y="67"/>
                  </a:cubicBezTo>
                  <a:cubicBezTo>
                    <a:pt x="0" y="65"/>
                    <a:pt x="0" y="65"/>
                    <a:pt x="0" y="65"/>
                  </a:cubicBezTo>
                  <a:cubicBezTo>
                    <a:pt x="0" y="65"/>
                    <a:pt x="0" y="65"/>
                    <a:pt x="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íṧlîḓé">
              <a:extLst>
                <a:ext uri="{FF2B5EF4-FFF2-40B4-BE49-F238E27FC236}">
                  <a16:creationId xmlns:a16="http://schemas.microsoft.com/office/drawing/2014/main" id="{4F8205D4-E52C-4D6E-9117-6A2991321ED8}"/>
                </a:ext>
              </a:extLst>
            </p:cNvPr>
            <p:cNvSpPr/>
            <p:nvPr/>
          </p:nvSpPr>
          <p:spPr bwMode="auto">
            <a:xfrm>
              <a:off x="4267200" y="-1856647"/>
              <a:ext cx="171450" cy="39688"/>
            </a:xfrm>
            <a:custGeom>
              <a:avLst/>
              <a:gdLst>
                <a:gd name="T0" fmla="*/ 2 w 52"/>
                <a:gd name="T1" fmla="*/ 12 h 12"/>
                <a:gd name="T2" fmla="*/ 16 w 52"/>
                <a:gd name="T3" fmla="*/ 12 h 12"/>
                <a:gd name="T4" fmla="*/ 50 w 52"/>
                <a:gd name="T5" fmla="*/ 12 h 12"/>
                <a:gd name="T6" fmla="*/ 52 w 52"/>
                <a:gd name="T7" fmla="*/ 10 h 12"/>
                <a:gd name="T8" fmla="*/ 52 w 52"/>
                <a:gd name="T9" fmla="*/ 2 h 12"/>
                <a:gd name="T10" fmla="*/ 50 w 52"/>
                <a:gd name="T11" fmla="*/ 0 h 12"/>
                <a:gd name="T12" fmla="*/ 16 w 52"/>
                <a:gd name="T13" fmla="*/ 0 h 12"/>
                <a:gd name="T14" fmla="*/ 2 w 52"/>
                <a:gd name="T15" fmla="*/ 0 h 12"/>
                <a:gd name="T16" fmla="*/ 0 w 52"/>
                <a:gd name="T17" fmla="*/ 0 h 12"/>
                <a:gd name="T18" fmla="*/ 0 w 52"/>
                <a:gd name="T19" fmla="*/ 2 h 12"/>
                <a:gd name="T20" fmla="*/ 0 w 52"/>
                <a:gd name="T21" fmla="*/ 10 h 12"/>
                <a:gd name="T22" fmla="*/ 0 w 52"/>
                <a:gd name="T23" fmla="*/ 12 h 12"/>
                <a:gd name="T24" fmla="*/ 2 w 52"/>
                <a:gd name="T25" fmla="*/ 12 h 12"/>
                <a:gd name="T26" fmla="*/ 2 w 52"/>
                <a:gd name="T27" fmla="*/ 12 h 12"/>
                <a:gd name="T28" fmla="*/ 45 w 52"/>
                <a:gd name="T29" fmla="*/ 2 h 12"/>
                <a:gd name="T30" fmla="*/ 46 w 52"/>
                <a:gd name="T31" fmla="*/ 2 h 12"/>
                <a:gd name="T32" fmla="*/ 46 w 52"/>
                <a:gd name="T33" fmla="*/ 11 h 12"/>
                <a:gd name="T34" fmla="*/ 45 w 52"/>
                <a:gd name="T35" fmla="*/ 11 h 12"/>
                <a:gd name="T36" fmla="*/ 45 w 52"/>
                <a:gd name="T3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2">
                  <a:moveTo>
                    <a:pt x="2" y="12"/>
                  </a:moveTo>
                  <a:cubicBezTo>
                    <a:pt x="16" y="12"/>
                    <a:pt x="16" y="12"/>
                    <a:pt x="16" y="12"/>
                  </a:cubicBezTo>
                  <a:cubicBezTo>
                    <a:pt x="50" y="12"/>
                    <a:pt x="50" y="12"/>
                    <a:pt x="50" y="12"/>
                  </a:cubicBezTo>
                  <a:cubicBezTo>
                    <a:pt x="51" y="12"/>
                    <a:pt x="52" y="11"/>
                    <a:pt x="52" y="10"/>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0"/>
                    <a:pt x="0" y="10"/>
                    <a:pt x="0" y="10"/>
                  </a:cubicBezTo>
                  <a:cubicBezTo>
                    <a:pt x="0" y="12"/>
                    <a:pt x="0" y="12"/>
                    <a:pt x="0" y="12"/>
                  </a:cubicBezTo>
                  <a:cubicBezTo>
                    <a:pt x="2" y="12"/>
                    <a:pt x="2" y="12"/>
                    <a:pt x="2" y="12"/>
                  </a:cubicBezTo>
                  <a:cubicBezTo>
                    <a:pt x="2" y="12"/>
                    <a:pt x="2" y="12"/>
                    <a:pt x="2" y="12"/>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š1ïḓê">
              <a:extLst>
                <a:ext uri="{FF2B5EF4-FFF2-40B4-BE49-F238E27FC236}">
                  <a16:creationId xmlns:a16="http://schemas.microsoft.com/office/drawing/2014/main" id="{976789D1-8530-4BE8-A437-27E9D914E55B}"/>
                </a:ext>
              </a:extLst>
            </p:cNvPr>
            <p:cNvSpPr/>
            <p:nvPr/>
          </p:nvSpPr>
          <p:spPr bwMode="auto">
            <a:xfrm>
              <a:off x="4267200" y="-1810610"/>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ïšḷîďê">
              <a:extLst>
                <a:ext uri="{FF2B5EF4-FFF2-40B4-BE49-F238E27FC236}">
                  <a16:creationId xmlns:a16="http://schemas.microsoft.com/office/drawing/2014/main" id="{AF031D1E-C3FD-42B9-B1CA-A402C453C117}"/>
                </a:ext>
              </a:extLst>
            </p:cNvPr>
            <p:cNvSpPr/>
            <p:nvPr/>
          </p:nvSpPr>
          <p:spPr bwMode="auto">
            <a:xfrm>
              <a:off x="4267200" y="-1761397"/>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íšḻíḓê">
              <a:extLst>
                <a:ext uri="{FF2B5EF4-FFF2-40B4-BE49-F238E27FC236}">
                  <a16:creationId xmlns:a16="http://schemas.microsoft.com/office/drawing/2014/main" id="{53C5D011-8763-496D-8D90-2F2E4EC33F33}"/>
                </a:ext>
              </a:extLst>
            </p:cNvPr>
            <p:cNvSpPr/>
            <p:nvPr/>
          </p:nvSpPr>
          <p:spPr bwMode="auto">
            <a:xfrm>
              <a:off x="4227513" y="-1916972"/>
              <a:ext cx="211138" cy="63500"/>
            </a:xfrm>
            <a:custGeom>
              <a:avLst/>
              <a:gdLst>
                <a:gd name="T0" fmla="*/ 57 w 64"/>
                <a:gd name="T1" fmla="*/ 0 h 19"/>
                <a:gd name="T2" fmla="*/ 64 w 64"/>
                <a:gd name="T3" fmla="*/ 7 h 19"/>
                <a:gd name="T4" fmla="*/ 57 w 64"/>
                <a:gd name="T5" fmla="*/ 14 h 19"/>
                <a:gd name="T6" fmla="*/ 57 w 64"/>
                <a:gd name="T7" fmla="*/ 14 h 19"/>
                <a:gd name="T8" fmla="*/ 25 w 64"/>
                <a:gd name="T9" fmla="*/ 14 h 19"/>
                <a:gd name="T10" fmla="*/ 25 w 64"/>
                <a:gd name="T11" fmla="*/ 13 h 19"/>
                <a:gd name="T12" fmla="*/ 52 w 64"/>
                <a:gd name="T13" fmla="*/ 13 h 19"/>
                <a:gd name="T14" fmla="*/ 50 w 64"/>
                <a:gd name="T15" fmla="*/ 12 h 19"/>
                <a:gd name="T16" fmla="*/ 0 w 64"/>
                <a:gd name="T17" fmla="*/ 19 h 19"/>
                <a:gd name="T18" fmla="*/ 4 w 64"/>
                <a:gd name="T19" fmla="*/ 7 h 19"/>
                <a:gd name="T20" fmla="*/ 49 w 64"/>
                <a:gd name="T21" fmla="*/ 5 h 19"/>
                <a:gd name="T22" fmla="*/ 57 w 64"/>
                <a:gd name="T23" fmla="*/ 0 h 19"/>
                <a:gd name="T24" fmla="*/ 57 w 64"/>
                <a:gd name="T25" fmla="*/ 4 h 19"/>
                <a:gd name="T26" fmla="*/ 57 w 64"/>
                <a:gd name="T27" fmla="*/ 9 h 19"/>
                <a:gd name="T28" fmla="*/ 53 w 64"/>
                <a:gd name="T29" fmla="*/ 12 h 19"/>
                <a:gd name="T30" fmla="*/ 59 w 64"/>
                <a:gd name="T31" fmla="*/ 7 h 19"/>
                <a:gd name="T32" fmla="*/ 57 w 64"/>
                <a:gd name="T3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
                  <a:moveTo>
                    <a:pt x="57" y="0"/>
                  </a:moveTo>
                  <a:cubicBezTo>
                    <a:pt x="61" y="0"/>
                    <a:pt x="64" y="3"/>
                    <a:pt x="64" y="7"/>
                  </a:cubicBezTo>
                  <a:cubicBezTo>
                    <a:pt x="64" y="11"/>
                    <a:pt x="61" y="14"/>
                    <a:pt x="57" y="14"/>
                  </a:cubicBezTo>
                  <a:cubicBezTo>
                    <a:pt x="57" y="14"/>
                    <a:pt x="57" y="14"/>
                    <a:pt x="57" y="14"/>
                  </a:cubicBezTo>
                  <a:cubicBezTo>
                    <a:pt x="25" y="14"/>
                    <a:pt x="25" y="14"/>
                    <a:pt x="25" y="14"/>
                  </a:cubicBezTo>
                  <a:cubicBezTo>
                    <a:pt x="25" y="13"/>
                    <a:pt x="25" y="13"/>
                    <a:pt x="25" y="13"/>
                  </a:cubicBezTo>
                  <a:cubicBezTo>
                    <a:pt x="52" y="13"/>
                    <a:pt x="52" y="13"/>
                    <a:pt x="52" y="13"/>
                  </a:cubicBezTo>
                  <a:cubicBezTo>
                    <a:pt x="51" y="12"/>
                    <a:pt x="51" y="12"/>
                    <a:pt x="50" y="12"/>
                  </a:cubicBezTo>
                  <a:cubicBezTo>
                    <a:pt x="21" y="10"/>
                    <a:pt x="6" y="17"/>
                    <a:pt x="0" y="19"/>
                  </a:cubicBezTo>
                  <a:cubicBezTo>
                    <a:pt x="0" y="18"/>
                    <a:pt x="2" y="10"/>
                    <a:pt x="4" y="7"/>
                  </a:cubicBezTo>
                  <a:cubicBezTo>
                    <a:pt x="26" y="2"/>
                    <a:pt x="31" y="4"/>
                    <a:pt x="49" y="5"/>
                  </a:cubicBezTo>
                  <a:cubicBezTo>
                    <a:pt x="50" y="2"/>
                    <a:pt x="53" y="0"/>
                    <a:pt x="57" y="0"/>
                  </a:cubicBezTo>
                  <a:close/>
                  <a:moveTo>
                    <a:pt x="57" y="4"/>
                  </a:moveTo>
                  <a:cubicBezTo>
                    <a:pt x="53" y="4"/>
                    <a:pt x="52" y="9"/>
                    <a:pt x="57" y="9"/>
                  </a:cubicBezTo>
                  <a:cubicBezTo>
                    <a:pt x="56" y="11"/>
                    <a:pt x="55" y="11"/>
                    <a:pt x="53" y="12"/>
                  </a:cubicBezTo>
                  <a:cubicBezTo>
                    <a:pt x="55" y="13"/>
                    <a:pt x="59" y="11"/>
                    <a:pt x="59" y="7"/>
                  </a:cubicBezTo>
                  <a:cubicBezTo>
                    <a:pt x="59" y="6"/>
                    <a:pt x="58" y="4"/>
                    <a:pt x="5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îsļiḋê">
              <a:extLst>
                <a:ext uri="{FF2B5EF4-FFF2-40B4-BE49-F238E27FC236}">
                  <a16:creationId xmlns:a16="http://schemas.microsoft.com/office/drawing/2014/main" id="{08074E33-09ED-4449-8AA7-15789B290381}"/>
                </a:ext>
              </a:extLst>
            </p:cNvPr>
            <p:cNvSpPr/>
            <p:nvPr/>
          </p:nvSpPr>
          <p:spPr bwMode="auto">
            <a:xfrm>
              <a:off x="4745038" y="-1715360"/>
              <a:ext cx="52388" cy="268288"/>
            </a:xfrm>
            <a:custGeom>
              <a:avLst/>
              <a:gdLst>
                <a:gd name="T0" fmla="*/ 6 w 16"/>
                <a:gd name="T1" fmla="*/ 0 h 81"/>
                <a:gd name="T2" fmla="*/ 9 w 16"/>
                <a:gd name="T3" fmla="*/ 0 h 81"/>
                <a:gd name="T4" fmla="*/ 13 w 16"/>
                <a:gd name="T5" fmla="*/ 3 h 81"/>
                <a:gd name="T6" fmla="*/ 13 w 16"/>
                <a:gd name="T7" fmla="*/ 16 h 81"/>
                <a:gd name="T8" fmla="*/ 10 w 16"/>
                <a:gd name="T9" fmla="*/ 19 h 81"/>
                <a:gd name="T10" fmla="*/ 10 w 16"/>
                <a:gd name="T11" fmla="*/ 29 h 81"/>
                <a:gd name="T12" fmla="*/ 12 w 16"/>
                <a:gd name="T13" fmla="*/ 29 h 81"/>
                <a:gd name="T14" fmla="*/ 16 w 16"/>
                <a:gd name="T15" fmla="*/ 32 h 81"/>
                <a:gd name="T16" fmla="*/ 16 w 16"/>
                <a:gd name="T17" fmla="*/ 47 h 81"/>
                <a:gd name="T18" fmla="*/ 12 w 16"/>
                <a:gd name="T19" fmla="*/ 50 h 81"/>
                <a:gd name="T20" fmla="*/ 10 w 16"/>
                <a:gd name="T21" fmla="*/ 50 h 81"/>
                <a:gd name="T22" fmla="*/ 10 w 16"/>
                <a:gd name="T23" fmla="*/ 60 h 81"/>
                <a:gd name="T24" fmla="*/ 12 w 16"/>
                <a:gd name="T25" fmla="*/ 60 h 81"/>
                <a:gd name="T26" fmla="*/ 16 w 16"/>
                <a:gd name="T27" fmla="*/ 63 h 81"/>
                <a:gd name="T28" fmla="*/ 16 w 16"/>
                <a:gd name="T29" fmla="*/ 78 h 81"/>
                <a:gd name="T30" fmla="*/ 12 w 16"/>
                <a:gd name="T31" fmla="*/ 81 h 81"/>
                <a:gd name="T32" fmla="*/ 4 w 16"/>
                <a:gd name="T33" fmla="*/ 81 h 81"/>
                <a:gd name="T34" fmla="*/ 0 w 16"/>
                <a:gd name="T35" fmla="*/ 78 h 81"/>
                <a:gd name="T36" fmla="*/ 0 w 16"/>
                <a:gd name="T37" fmla="*/ 63 h 81"/>
                <a:gd name="T38" fmla="*/ 4 w 16"/>
                <a:gd name="T39" fmla="*/ 60 h 81"/>
                <a:gd name="T40" fmla="*/ 6 w 16"/>
                <a:gd name="T41" fmla="*/ 60 h 81"/>
                <a:gd name="T42" fmla="*/ 6 w 16"/>
                <a:gd name="T43" fmla="*/ 50 h 81"/>
                <a:gd name="T44" fmla="*/ 4 w 16"/>
                <a:gd name="T45" fmla="*/ 50 h 81"/>
                <a:gd name="T46" fmla="*/ 0 w 16"/>
                <a:gd name="T47" fmla="*/ 47 h 81"/>
                <a:gd name="T48" fmla="*/ 0 w 16"/>
                <a:gd name="T49" fmla="*/ 32 h 81"/>
                <a:gd name="T50" fmla="*/ 4 w 16"/>
                <a:gd name="T51" fmla="*/ 29 h 81"/>
                <a:gd name="T52" fmla="*/ 7 w 16"/>
                <a:gd name="T53" fmla="*/ 29 h 81"/>
                <a:gd name="T54" fmla="*/ 7 w 16"/>
                <a:gd name="T55" fmla="*/ 19 h 81"/>
                <a:gd name="T56" fmla="*/ 6 w 16"/>
                <a:gd name="T57" fmla="*/ 19 h 81"/>
                <a:gd name="T58" fmla="*/ 2 w 16"/>
                <a:gd name="T59" fmla="*/ 16 h 81"/>
                <a:gd name="T60" fmla="*/ 2 w 16"/>
                <a:gd name="T61" fmla="*/ 3 h 81"/>
                <a:gd name="T62" fmla="*/ 6 w 16"/>
                <a:gd name="T63" fmla="*/ 0 h 81"/>
                <a:gd name="T64" fmla="*/ 6 w 16"/>
                <a:gd name="T65" fmla="*/ 63 h 81"/>
                <a:gd name="T66" fmla="*/ 4 w 16"/>
                <a:gd name="T67" fmla="*/ 65 h 81"/>
                <a:gd name="T68" fmla="*/ 4 w 16"/>
                <a:gd name="T69" fmla="*/ 76 h 81"/>
                <a:gd name="T70" fmla="*/ 6 w 16"/>
                <a:gd name="T71" fmla="*/ 79 h 81"/>
                <a:gd name="T72" fmla="*/ 10 w 16"/>
                <a:gd name="T73" fmla="*/ 79 h 81"/>
                <a:gd name="T74" fmla="*/ 12 w 16"/>
                <a:gd name="T75" fmla="*/ 76 h 81"/>
                <a:gd name="T76" fmla="*/ 12 w 16"/>
                <a:gd name="T77" fmla="*/ 65 h 81"/>
                <a:gd name="T78" fmla="*/ 10 w 16"/>
                <a:gd name="T79" fmla="*/ 63 h 81"/>
                <a:gd name="T80" fmla="*/ 6 w 16"/>
                <a:gd name="T81" fmla="*/ 63 h 81"/>
                <a:gd name="T82" fmla="*/ 6 w 16"/>
                <a:gd name="T83" fmla="*/ 31 h 81"/>
                <a:gd name="T84" fmla="*/ 4 w 16"/>
                <a:gd name="T85" fmla="*/ 34 h 81"/>
                <a:gd name="T86" fmla="*/ 4 w 16"/>
                <a:gd name="T87" fmla="*/ 45 h 81"/>
                <a:gd name="T88" fmla="*/ 6 w 16"/>
                <a:gd name="T89" fmla="*/ 47 h 81"/>
                <a:gd name="T90" fmla="*/ 10 w 16"/>
                <a:gd name="T91" fmla="*/ 47 h 81"/>
                <a:gd name="T92" fmla="*/ 12 w 16"/>
                <a:gd name="T93" fmla="*/ 45 h 81"/>
                <a:gd name="T94" fmla="*/ 12 w 16"/>
                <a:gd name="T95" fmla="*/ 34 h 81"/>
                <a:gd name="T96" fmla="*/ 10 w 16"/>
                <a:gd name="T97" fmla="*/ 31 h 81"/>
                <a:gd name="T98" fmla="*/ 6 w 16"/>
                <a:gd name="T99"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81">
                  <a:moveTo>
                    <a:pt x="6" y="0"/>
                  </a:moveTo>
                  <a:cubicBezTo>
                    <a:pt x="9" y="0"/>
                    <a:pt x="9" y="0"/>
                    <a:pt x="9" y="0"/>
                  </a:cubicBezTo>
                  <a:cubicBezTo>
                    <a:pt x="11" y="0"/>
                    <a:pt x="13" y="1"/>
                    <a:pt x="13" y="3"/>
                  </a:cubicBezTo>
                  <a:cubicBezTo>
                    <a:pt x="13" y="16"/>
                    <a:pt x="13" y="16"/>
                    <a:pt x="13" y="16"/>
                  </a:cubicBezTo>
                  <a:cubicBezTo>
                    <a:pt x="13" y="17"/>
                    <a:pt x="12" y="18"/>
                    <a:pt x="10" y="19"/>
                  </a:cubicBezTo>
                  <a:cubicBezTo>
                    <a:pt x="10" y="29"/>
                    <a:pt x="10" y="29"/>
                    <a:pt x="10" y="29"/>
                  </a:cubicBezTo>
                  <a:cubicBezTo>
                    <a:pt x="12" y="29"/>
                    <a:pt x="12" y="29"/>
                    <a:pt x="12" y="29"/>
                  </a:cubicBezTo>
                  <a:cubicBezTo>
                    <a:pt x="14" y="29"/>
                    <a:pt x="16" y="30"/>
                    <a:pt x="16" y="32"/>
                  </a:cubicBezTo>
                  <a:cubicBezTo>
                    <a:pt x="16" y="47"/>
                    <a:pt x="16" y="47"/>
                    <a:pt x="16" y="47"/>
                  </a:cubicBezTo>
                  <a:cubicBezTo>
                    <a:pt x="16" y="48"/>
                    <a:pt x="14" y="50"/>
                    <a:pt x="12" y="50"/>
                  </a:cubicBezTo>
                  <a:cubicBezTo>
                    <a:pt x="10" y="50"/>
                    <a:pt x="10" y="50"/>
                    <a:pt x="10" y="50"/>
                  </a:cubicBezTo>
                  <a:cubicBezTo>
                    <a:pt x="10" y="60"/>
                    <a:pt x="10" y="60"/>
                    <a:pt x="10" y="60"/>
                  </a:cubicBezTo>
                  <a:cubicBezTo>
                    <a:pt x="12" y="60"/>
                    <a:pt x="12" y="60"/>
                    <a:pt x="12" y="60"/>
                  </a:cubicBezTo>
                  <a:cubicBezTo>
                    <a:pt x="14" y="60"/>
                    <a:pt x="16" y="62"/>
                    <a:pt x="16" y="63"/>
                  </a:cubicBezTo>
                  <a:cubicBezTo>
                    <a:pt x="16" y="78"/>
                    <a:pt x="16" y="78"/>
                    <a:pt x="16" y="78"/>
                  </a:cubicBezTo>
                  <a:cubicBezTo>
                    <a:pt x="16" y="80"/>
                    <a:pt x="14" y="81"/>
                    <a:pt x="12" y="81"/>
                  </a:cubicBezTo>
                  <a:cubicBezTo>
                    <a:pt x="4" y="81"/>
                    <a:pt x="4" y="81"/>
                    <a:pt x="4" y="81"/>
                  </a:cubicBezTo>
                  <a:cubicBezTo>
                    <a:pt x="2" y="81"/>
                    <a:pt x="0" y="80"/>
                    <a:pt x="0" y="78"/>
                  </a:cubicBezTo>
                  <a:cubicBezTo>
                    <a:pt x="0" y="63"/>
                    <a:pt x="0" y="63"/>
                    <a:pt x="0" y="63"/>
                  </a:cubicBezTo>
                  <a:cubicBezTo>
                    <a:pt x="0" y="62"/>
                    <a:pt x="2" y="60"/>
                    <a:pt x="4" y="60"/>
                  </a:cubicBezTo>
                  <a:cubicBezTo>
                    <a:pt x="6" y="60"/>
                    <a:pt x="6" y="60"/>
                    <a:pt x="6" y="60"/>
                  </a:cubicBezTo>
                  <a:cubicBezTo>
                    <a:pt x="6" y="50"/>
                    <a:pt x="6" y="50"/>
                    <a:pt x="6" y="50"/>
                  </a:cubicBezTo>
                  <a:cubicBezTo>
                    <a:pt x="4" y="50"/>
                    <a:pt x="4" y="50"/>
                    <a:pt x="4" y="50"/>
                  </a:cubicBezTo>
                  <a:cubicBezTo>
                    <a:pt x="2" y="50"/>
                    <a:pt x="0" y="48"/>
                    <a:pt x="0" y="47"/>
                  </a:cubicBezTo>
                  <a:cubicBezTo>
                    <a:pt x="0" y="32"/>
                    <a:pt x="0" y="32"/>
                    <a:pt x="0" y="32"/>
                  </a:cubicBezTo>
                  <a:cubicBezTo>
                    <a:pt x="0" y="30"/>
                    <a:pt x="2" y="29"/>
                    <a:pt x="4" y="29"/>
                  </a:cubicBezTo>
                  <a:cubicBezTo>
                    <a:pt x="7" y="29"/>
                    <a:pt x="7" y="29"/>
                    <a:pt x="7" y="29"/>
                  </a:cubicBezTo>
                  <a:cubicBezTo>
                    <a:pt x="7" y="19"/>
                    <a:pt x="7" y="19"/>
                    <a:pt x="7" y="19"/>
                  </a:cubicBezTo>
                  <a:cubicBezTo>
                    <a:pt x="6" y="19"/>
                    <a:pt x="6" y="19"/>
                    <a:pt x="6" y="19"/>
                  </a:cubicBezTo>
                  <a:cubicBezTo>
                    <a:pt x="4" y="19"/>
                    <a:pt x="2" y="17"/>
                    <a:pt x="2" y="16"/>
                  </a:cubicBezTo>
                  <a:cubicBezTo>
                    <a:pt x="2" y="3"/>
                    <a:pt x="2" y="3"/>
                    <a:pt x="2" y="3"/>
                  </a:cubicBezTo>
                  <a:cubicBezTo>
                    <a:pt x="2" y="1"/>
                    <a:pt x="4" y="0"/>
                    <a:pt x="6" y="0"/>
                  </a:cubicBezTo>
                  <a:close/>
                  <a:moveTo>
                    <a:pt x="6" y="63"/>
                  </a:moveTo>
                  <a:cubicBezTo>
                    <a:pt x="5" y="63"/>
                    <a:pt x="4" y="64"/>
                    <a:pt x="4" y="65"/>
                  </a:cubicBezTo>
                  <a:cubicBezTo>
                    <a:pt x="4" y="76"/>
                    <a:pt x="4" y="76"/>
                    <a:pt x="4" y="76"/>
                  </a:cubicBezTo>
                  <a:cubicBezTo>
                    <a:pt x="4" y="77"/>
                    <a:pt x="5" y="79"/>
                    <a:pt x="6" y="79"/>
                  </a:cubicBezTo>
                  <a:cubicBezTo>
                    <a:pt x="10" y="79"/>
                    <a:pt x="10" y="79"/>
                    <a:pt x="10" y="79"/>
                  </a:cubicBezTo>
                  <a:cubicBezTo>
                    <a:pt x="11" y="79"/>
                    <a:pt x="12" y="77"/>
                    <a:pt x="12" y="76"/>
                  </a:cubicBezTo>
                  <a:cubicBezTo>
                    <a:pt x="12" y="65"/>
                    <a:pt x="12" y="65"/>
                    <a:pt x="12" y="65"/>
                  </a:cubicBezTo>
                  <a:cubicBezTo>
                    <a:pt x="12" y="64"/>
                    <a:pt x="11" y="63"/>
                    <a:pt x="10" y="63"/>
                  </a:cubicBezTo>
                  <a:cubicBezTo>
                    <a:pt x="6" y="63"/>
                    <a:pt x="6" y="63"/>
                    <a:pt x="6" y="63"/>
                  </a:cubicBezTo>
                  <a:close/>
                  <a:moveTo>
                    <a:pt x="6" y="31"/>
                  </a:moveTo>
                  <a:cubicBezTo>
                    <a:pt x="5" y="31"/>
                    <a:pt x="4" y="33"/>
                    <a:pt x="4" y="34"/>
                  </a:cubicBezTo>
                  <a:cubicBezTo>
                    <a:pt x="4" y="45"/>
                    <a:pt x="4" y="45"/>
                    <a:pt x="4" y="45"/>
                  </a:cubicBezTo>
                  <a:cubicBezTo>
                    <a:pt x="4" y="46"/>
                    <a:pt x="5" y="47"/>
                    <a:pt x="6" y="47"/>
                  </a:cubicBezTo>
                  <a:cubicBezTo>
                    <a:pt x="10" y="47"/>
                    <a:pt x="10" y="47"/>
                    <a:pt x="10" y="47"/>
                  </a:cubicBezTo>
                  <a:cubicBezTo>
                    <a:pt x="11" y="47"/>
                    <a:pt x="12" y="46"/>
                    <a:pt x="12" y="45"/>
                  </a:cubicBezTo>
                  <a:cubicBezTo>
                    <a:pt x="12" y="34"/>
                    <a:pt x="12" y="34"/>
                    <a:pt x="12" y="34"/>
                  </a:cubicBezTo>
                  <a:cubicBezTo>
                    <a:pt x="12" y="33"/>
                    <a:pt x="11" y="31"/>
                    <a:pt x="10" y="31"/>
                  </a:cubicBezTo>
                  <a:lnTo>
                    <a:pt x="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ïŝlîďe">
              <a:extLst>
                <a:ext uri="{FF2B5EF4-FFF2-40B4-BE49-F238E27FC236}">
                  <a16:creationId xmlns:a16="http://schemas.microsoft.com/office/drawing/2014/main" id="{72A12DF6-D569-4925-B550-DD3D040D91D3}"/>
                </a:ext>
              </a:extLst>
            </p:cNvPr>
            <p:cNvSpPr/>
            <p:nvPr/>
          </p:nvSpPr>
          <p:spPr bwMode="auto">
            <a:xfrm>
              <a:off x="4078288" y="-1685197"/>
              <a:ext cx="214313" cy="439738"/>
            </a:xfrm>
            <a:custGeom>
              <a:avLst/>
              <a:gdLst>
                <a:gd name="T0" fmla="*/ 62 w 65"/>
                <a:gd name="T1" fmla="*/ 0 h 133"/>
                <a:gd name="T2" fmla="*/ 63 w 65"/>
                <a:gd name="T3" fmla="*/ 0 h 133"/>
                <a:gd name="T4" fmla="*/ 64 w 65"/>
                <a:gd name="T5" fmla="*/ 4 h 133"/>
                <a:gd name="T6" fmla="*/ 26 w 65"/>
                <a:gd name="T7" fmla="*/ 111 h 133"/>
                <a:gd name="T8" fmla="*/ 37 w 65"/>
                <a:gd name="T9" fmla="*/ 116 h 133"/>
                <a:gd name="T10" fmla="*/ 39 w 65"/>
                <a:gd name="T11" fmla="*/ 121 h 133"/>
                <a:gd name="T12" fmla="*/ 35 w 65"/>
                <a:gd name="T13" fmla="*/ 130 h 133"/>
                <a:gd name="T14" fmla="*/ 30 w 65"/>
                <a:gd name="T15" fmla="*/ 132 h 133"/>
                <a:gd name="T16" fmla="*/ 2 w 65"/>
                <a:gd name="T17" fmla="*/ 120 h 133"/>
                <a:gd name="T18" fmla="*/ 1 w 65"/>
                <a:gd name="T19" fmla="*/ 115 h 133"/>
                <a:gd name="T20" fmla="*/ 5 w 65"/>
                <a:gd name="T21" fmla="*/ 105 h 133"/>
                <a:gd name="T22" fmla="*/ 9 w 65"/>
                <a:gd name="T23" fmla="*/ 103 h 133"/>
                <a:gd name="T24" fmla="*/ 21 w 65"/>
                <a:gd name="T25" fmla="*/ 109 h 133"/>
                <a:gd name="T26" fmla="*/ 59 w 65"/>
                <a:gd name="T27" fmla="*/ 2 h 133"/>
                <a:gd name="T28" fmla="*/ 62 w 65"/>
                <a:gd name="T2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33">
                  <a:moveTo>
                    <a:pt x="62" y="0"/>
                  </a:moveTo>
                  <a:cubicBezTo>
                    <a:pt x="63" y="0"/>
                    <a:pt x="63" y="0"/>
                    <a:pt x="63" y="0"/>
                  </a:cubicBezTo>
                  <a:cubicBezTo>
                    <a:pt x="65" y="1"/>
                    <a:pt x="65" y="3"/>
                    <a:pt x="64" y="4"/>
                  </a:cubicBezTo>
                  <a:cubicBezTo>
                    <a:pt x="26" y="111"/>
                    <a:pt x="26" y="111"/>
                    <a:pt x="26" y="111"/>
                  </a:cubicBezTo>
                  <a:cubicBezTo>
                    <a:pt x="37" y="116"/>
                    <a:pt x="37" y="116"/>
                    <a:pt x="37" y="116"/>
                  </a:cubicBezTo>
                  <a:cubicBezTo>
                    <a:pt x="39" y="117"/>
                    <a:pt x="40" y="119"/>
                    <a:pt x="39" y="121"/>
                  </a:cubicBezTo>
                  <a:cubicBezTo>
                    <a:pt x="35" y="130"/>
                    <a:pt x="35" y="130"/>
                    <a:pt x="35" y="130"/>
                  </a:cubicBezTo>
                  <a:cubicBezTo>
                    <a:pt x="34" y="132"/>
                    <a:pt x="32" y="133"/>
                    <a:pt x="30" y="132"/>
                  </a:cubicBezTo>
                  <a:cubicBezTo>
                    <a:pt x="2" y="120"/>
                    <a:pt x="2" y="120"/>
                    <a:pt x="2" y="120"/>
                  </a:cubicBezTo>
                  <a:cubicBezTo>
                    <a:pt x="1" y="119"/>
                    <a:pt x="0" y="117"/>
                    <a:pt x="1" y="115"/>
                  </a:cubicBezTo>
                  <a:cubicBezTo>
                    <a:pt x="5" y="105"/>
                    <a:pt x="5" y="105"/>
                    <a:pt x="5" y="105"/>
                  </a:cubicBezTo>
                  <a:cubicBezTo>
                    <a:pt x="6" y="104"/>
                    <a:pt x="8" y="103"/>
                    <a:pt x="9" y="103"/>
                  </a:cubicBezTo>
                  <a:cubicBezTo>
                    <a:pt x="21" y="109"/>
                    <a:pt x="21" y="109"/>
                    <a:pt x="21" y="109"/>
                  </a:cubicBezTo>
                  <a:cubicBezTo>
                    <a:pt x="59" y="2"/>
                    <a:pt x="59" y="2"/>
                    <a:pt x="59" y="2"/>
                  </a:cubicBezTo>
                  <a:cubicBezTo>
                    <a:pt x="60" y="1"/>
                    <a:pt x="61"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ïŝḻíḑè">
              <a:extLst>
                <a:ext uri="{FF2B5EF4-FFF2-40B4-BE49-F238E27FC236}">
                  <a16:creationId xmlns:a16="http://schemas.microsoft.com/office/drawing/2014/main" id="{0F8EAD60-3A72-4B65-8C48-686F25C8B66A}"/>
                </a:ext>
              </a:extLst>
            </p:cNvPr>
            <p:cNvSpPr/>
            <p:nvPr/>
          </p:nvSpPr>
          <p:spPr bwMode="auto">
            <a:xfrm>
              <a:off x="4619625" y="-1702660"/>
              <a:ext cx="195263" cy="106363"/>
            </a:xfrm>
            <a:custGeom>
              <a:avLst/>
              <a:gdLst>
                <a:gd name="T0" fmla="*/ 1 w 59"/>
                <a:gd name="T1" fmla="*/ 0 h 32"/>
                <a:gd name="T2" fmla="*/ 0 w 59"/>
                <a:gd name="T3" fmla="*/ 32 h 32"/>
                <a:gd name="T4" fmla="*/ 59 w 59"/>
                <a:gd name="T5" fmla="*/ 0 h 32"/>
                <a:gd name="T6" fmla="*/ 1 w 59"/>
                <a:gd name="T7" fmla="*/ 0 h 32"/>
              </a:gdLst>
              <a:ahLst/>
              <a:cxnLst>
                <a:cxn ang="0">
                  <a:pos x="T0" y="T1"/>
                </a:cxn>
                <a:cxn ang="0">
                  <a:pos x="T2" y="T3"/>
                </a:cxn>
                <a:cxn ang="0">
                  <a:pos x="T4" y="T5"/>
                </a:cxn>
                <a:cxn ang="0">
                  <a:pos x="T6" y="T7"/>
                </a:cxn>
              </a:cxnLst>
              <a:rect l="0" t="0" r="r" b="b"/>
              <a:pathLst>
                <a:path w="59" h="32">
                  <a:moveTo>
                    <a:pt x="1" y="0"/>
                  </a:moveTo>
                  <a:cubicBezTo>
                    <a:pt x="0" y="10"/>
                    <a:pt x="0" y="22"/>
                    <a:pt x="0" y="32"/>
                  </a:cubicBezTo>
                  <a:cubicBezTo>
                    <a:pt x="31" y="25"/>
                    <a:pt x="41" y="16"/>
                    <a:pt x="59"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íSľídé">
              <a:extLst>
                <a:ext uri="{FF2B5EF4-FFF2-40B4-BE49-F238E27FC236}">
                  <a16:creationId xmlns:a16="http://schemas.microsoft.com/office/drawing/2014/main" id="{4C119B9F-04F2-4EA1-BBB9-661A7B51C27C}"/>
                </a:ext>
              </a:extLst>
            </p:cNvPr>
            <p:cNvSpPr/>
            <p:nvPr/>
          </p:nvSpPr>
          <p:spPr bwMode="auto">
            <a:xfrm>
              <a:off x="4171950" y="-1709010"/>
              <a:ext cx="441325" cy="290513"/>
            </a:xfrm>
            <a:custGeom>
              <a:avLst/>
              <a:gdLst>
                <a:gd name="T0" fmla="*/ 0 w 134"/>
                <a:gd name="T1" fmla="*/ 0 h 88"/>
                <a:gd name="T2" fmla="*/ 132 w 134"/>
                <a:gd name="T3" fmla="*/ 0 h 88"/>
                <a:gd name="T4" fmla="*/ 132 w 134"/>
                <a:gd name="T5" fmla="*/ 36 h 88"/>
                <a:gd name="T6" fmla="*/ 134 w 134"/>
                <a:gd name="T7" fmla="*/ 88 h 88"/>
                <a:gd name="T8" fmla="*/ 37 w 134"/>
                <a:gd name="T9" fmla="*/ 88 h 88"/>
                <a:gd name="T10" fmla="*/ 41 w 134"/>
                <a:gd name="T11" fmla="*/ 39 h 88"/>
                <a:gd name="T12" fmla="*/ 32 w 134"/>
                <a:gd name="T13" fmla="*/ 35 h 88"/>
                <a:gd name="T14" fmla="*/ 39 w 134"/>
                <a:gd name="T15" fmla="*/ 8 h 88"/>
                <a:gd name="T16" fmla="*/ 31 w 134"/>
                <a:gd name="T17" fmla="*/ 5 h 88"/>
                <a:gd name="T18" fmla="*/ 20 w 134"/>
                <a:gd name="T19" fmla="*/ 31 h 88"/>
                <a:gd name="T20" fmla="*/ 1 w 134"/>
                <a:gd name="T21" fmla="*/ 27 h 88"/>
                <a:gd name="T22" fmla="*/ 0 w 134"/>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88">
                  <a:moveTo>
                    <a:pt x="0" y="0"/>
                  </a:moveTo>
                  <a:cubicBezTo>
                    <a:pt x="132" y="0"/>
                    <a:pt x="132" y="0"/>
                    <a:pt x="132" y="0"/>
                  </a:cubicBezTo>
                  <a:cubicBezTo>
                    <a:pt x="133" y="21"/>
                    <a:pt x="131" y="31"/>
                    <a:pt x="132" y="36"/>
                  </a:cubicBezTo>
                  <a:cubicBezTo>
                    <a:pt x="102" y="40"/>
                    <a:pt x="116" y="81"/>
                    <a:pt x="134" y="88"/>
                  </a:cubicBezTo>
                  <a:cubicBezTo>
                    <a:pt x="37" y="88"/>
                    <a:pt x="37" y="88"/>
                    <a:pt x="37" y="88"/>
                  </a:cubicBezTo>
                  <a:cubicBezTo>
                    <a:pt x="55" y="85"/>
                    <a:pt x="64" y="47"/>
                    <a:pt x="41" y="39"/>
                  </a:cubicBezTo>
                  <a:cubicBezTo>
                    <a:pt x="38" y="37"/>
                    <a:pt x="35" y="36"/>
                    <a:pt x="32" y="35"/>
                  </a:cubicBezTo>
                  <a:cubicBezTo>
                    <a:pt x="39" y="8"/>
                    <a:pt x="39" y="8"/>
                    <a:pt x="39" y="8"/>
                  </a:cubicBezTo>
                  <a:cubicBezTo>
                    <a:pt x="37" y="4"/>
                    <a:pt x="34" y="3"/>
                    <a:pt x="31" y="5"/>
                  </a:cubicBezTo>
                  <a:cubicBezTo>
                    <a:pt x="27" y="13"/>
                    <a:pt x="23" y="22"/>
                    <a:pt x="20" y="31"/>
                  </a:cubicBezTo>
                  <a:cubicBezTo>
                    <a:pt x="14" y="30"/>
                    <a:pt x="7" y="29"/>
                    <a:pt x="1" y="2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94" name="ïSļíḋè">
              <a:extLst>
                <a:ext uri="{FF2B5EF4-FFF2-40B4-BE49-F238E27FC236}">
                  <a16:creationId xmlns:a16="http://schemas.microsoft.com/office/drawing/2014/main" id="{3832A3A2-1F92-40A7-A232-1A9C889B63F8}"/>
                </a:ext>
              </a:extLst>
            </p:cNvPr>
            <p:cNvSpPr/>
            <p:nvPr/>
          </p:nvSpPr>
          <p:spPr bwMode="auto">
            <a:xfrm>
              <a:off x="3587750" y="-2445610"/>
              <a:ext cx="1711325" cy="1714500"/>
            </a:xfrm>
            <a:custGeom>
              <a:avLst/>
              <a:gdLst>
                <a:gd name="T0" fmla="*/ 260 w 519"/>
                <a:gd name="T1" fmla="*/ 0 h 519"/>
                <a:gd name="T2" fmla="*/ 260 w 519"/>
                <a:gd name="T3" fmla="*/ 0 h 519"/>
                <a:gd name="T4" fmla="*/ 260 w 519"/>
                <a:gd name="T5" fmla="*/ 0 h 519"/>
                <a:gd name="T6" fmla="*/ 443 w 519"/>
                <a:gd name="T7" fmla="*/ 76 h 519"/>
                <a:gd name="T8" fmla="*/ 519 w 519"/>
                <a:gd name="T9" fmla="*/ 260 h 519"/>
                <a:gd name="T10" fmla="*/ 519 w 519"/>
                <a:gd name="T11" fmla="*/ 260 h 519"/>
                <a:gd name="T12" fmla="*/ 519 w 519"/>
                <a:gd name="T13" fmla="*/ 260 h 519"/>
                <a:gd name="T14" fmla="*/ 519 w 519"/>
                <a:gd name="T15" fmla="*/ 260 h 519"/>
                <a:gd name="T16" fmla="*/ 519 w 519"/>
                <a:gd name="T17" fmla="*/ 260 h 519"/>
                <a:gd name="T18" fmla="*/ 443 w 519"/>
                <a:gd name="T19" fmla="*/ 443 h 519"/>
                <a:gd name="T20" fmla="*/ 260 w 519"/>
                <a:gd name="T21" fmla="*/ 519 h 519"/>
                <a:gd name="T22" fmla="*/ 260 w 519"/>
                <a:gd name="T23" fmla="*/ 519 h 519"/>
                <a:gd name="T24" fmla="*/ 260 w 519"/>
                <a:gd name="T25" fmla="*/ 519 h 519"/>
                <a:gd name="T26" fmla="*/ 260 w 519"/>
                <a:gd name="T27" fmla="*/ 519 h 519"/>
                <a:gd name="T28" fmla="*/ 260 w 519"/>
                <a:gd name="T29" fmla="*/ 519 h 519"/>
                <a:gd name="T30" fmla="*/ 76 w 519"/>
                <a:gd name="T31" fmla="*/ 443 h 519"/>
                <a:gd name="T32" fmla="*/ 0 w 519"/>
                <a:gd name="T33" fmla="*/ 260 h 519"/>
                <a:gd name="T34" fmla="*/ 0 w 519"/>
                <a:gd name="T35" fmla="*/ 260 h 519"/>
                <a:gd name="T36" fmla="*/ 0 w 519"/>
                <a:gd name="T37" fmla="*/ 260 h 519"/>
                <a:gd name="T38" fmla="*/ 0 w 519"/>
                <a:gd name="T39" fmla="*/ 260 h 519"/>
                <a:gd name="T40" fmla="*/ 0 w 519"/>
                <a:gd name="T41" fmla="*/ 260 h 519"/>
                <a:gd name="T42" fmla="*/ 76 w 519"/>
                <a:gd name="T43" fmla="*/ 76 h 519"/>
                <a:gd name="T44" fmla="*/ 260 w 519"/>
                <a:gd name="T45" fmla="*/ 0 h 519"/>
                <a:gd name="T46" fmla="*/ 260 w 519"/>
                <a:gd name="T47" fmla="*/ 0 h 519"/>
                <a:gd name="T48" fmla="*/ 260 w 519"/>
                <a:gd name="T49" fmla="*/ 0 h 519"/>
                <a:gd name="T50" fmla="*/ 260 w 519"/>
                <a:gd name="T51" fmla="*/ 6 h 519"/>
                <a:gd name="T52" fmla="*/ 260 w 519"/>
                <a:gd name="T53" fmla="*/ 6 h 519"/>
                <a:gd name="T54" fmla="*/ 260 w 519"/>
                <a:gd name="T55" fmla="*/ 6 h 519"/>
                <a:gd name="T56" fmla="*/ 260 w 519"/>
                <a:gd name="T57" fmla="*/ 6 h 519"/>
                <a:gd name="T58" fmla="*/ 260 w 519"/>
                <a:gd name="T59" fmla="*/ 6 h 519"/>
                <a:gd name="T60" fmla="*/ 80 w 519"/>
                <a:gd name="T61" fmla="*/ 80 h 519"/>
                <a:gd name="T62" fmla="*/ 6 w 519"/>
                <a:gd name="T63" fmla="*/ 260 h 519"/>
                <a:gd name="T64" fmla="*/ 6 w 519"/>
                <a:gd name="T65" fmla="*/ 260 h 519"/>
                <a:gd name="T66" fmla="*/ 6 w 519"/>
                <a:gd name="T67" fmla="*/ 260 h 519"/>
                <a:gd name="T68" fmla="*/ 6 w 519"/>
                <a:gd name="T69" fmla="*/ 260 h 519"/>
                <a:gd name="T70" fmla="*/ 6 w 519"/>
                <a:gd name="T71" fmla="*/ 260 h 519"/>
                <a:gd name="T72" fmla="*/ 80 w 519"/>
                <a:gd name="T73" fmla="*/ 439 h 519"/>
                <a:gd name="T74" fmla="*/ 260 w 519"/>
                <a:gd name="T75" fmla="*/ 514 h 519"/>
                <a:gd name="T76" fmla="*/ 260 w 519"/>
                <a:gd name="T77" fmla="*/ 514 h 519"/>
                <a:gd name="T78" fmla="*/ 260 w 519"/>
                <a:gd name="T79" fmla="*/ 514 h 519"/>
                <a:gd name="T80" fmla="*/ 260 w 519"/>
                <a:gd name="T81" fmla="*/ 514 h 519"/>
                <a:gd name="T82" fmla="*/ 260 w 519"/>
                <a:gd name="T83" fmla="*/ 514 h 519"/>
                <a:gd name="T84" fmla="*/ 439 w 519"/>
                <a:gd name="T85" fmla="*/ 439 h 519"/>
                <a:gd name="T86" fmla="*/ 513 w 519"/>
                <a:gd name="T87" fmla="*/ 260 h 519"/>
                <a:gd name="T88" fmla="*/ 513 w 519"/>
                <a:gd name="T89" fmla="*/ 260 h 519"/>
                <a:gd name="T90" fmla="*/ 513 w 519"/>
                <a:gd name="T91" fmla="*/ 260 h 519"/>
                <a:gd name="T92" fmla="*/ 513 w 519"/>
                <a:gd name="T93" fmla="*/ 260 h 519"/>
                <a:gd name="T94" fmla="*/ 513 w 519"/>
                <a:gd name="T95" fmla="*/ 260 h 519"/>
                <a:gd name="T96" fmla="*/ 439 w 519"/>
                <a:gd name="T97" fmla="*/ 80 h 519"/>
                <a:gd name="T98" fmla="*/ 260 w 519"/>
                <a:gd name="T99" fmla="*/ 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9" h="519">
                  <a:moveTo>
                    <a:pt x="260" y="0"/>
                  </a:moveTo>
                  <a:cubicBezTo>
                    <a:pt x="260" y="0"/>
                    <a:pt x="260" y="0"/>
                    <a:pt x="260" y="0"/>
                  </a:cubicBezTo>
                  <a:cubicBezTo>
                    <a:pt x="260" y="0"/>
                    <a:pt x="260" y="0"/>
                    <a:pt x="260" y="0"/>
                  </a:cubicBezTo>
                  <a:cubicBezTo>
                    <a:pt x="331" y="0"/>
                    <a:pt x="396" y="29"/>
                    <a:pt x="443" y="76"/>
                  </a:cubicBezTo>
                  <a:cubicBezTo>
                    <a:pt x="490" y="123"/>
                    <a:pt x="519" y="188"/>
                    <a:pt x="519" y="260"/>
                  </a:cubicBezTo>
                  <a:cubicBezTo>
                    <a:pt x="519" y="260"/>
                    <a:pt x="519" y="260"/>
                    <a:pt x="519" y="260"/>
                  </a:cubicBezTo>
                  <a:cubicBezTo>
                    <a:pt x="519" y="260"/>
                    <a:pt x="519" y="260"/>
                    <a:pt x="519" y="260"/>
                  </a:cubicBezTo>
                  <a:cubicBezTo>
                    <a:pt x="519" y="260"/>
                    <a:pt x="519" y="260"/>
                    <a:pt x="519" y="260"/>
                  </a:cubicBezTo>
                  <a:cubicBezTo>
                    <a:pt x="519" y="260"/>
                    <a:pt x="519" y="260"/>
                    <a:pt x="519" y="260"/>
                  </a:cubicBezTo>
                  <a:cubicBezTo>
                    <a:pt x="519" y="332"/>
                    <a:pt x="490" y="396"/>
                    <a:pt x="443" y="443"/>
                  </a:cubicBezTo>
                  <a:cubicBezTo>
                    <a:pt x="396" y="490"/>
                    <a:pt x="331" y="519"/>
                    <a:pt x="260" y="519"/>
                  </a:cubicBezTo>
                  <a:cubicBezTo>
                    <a:pt x="260" y="519"/>
                    <a:pt x="260" y="519"/>
                    <a:pt x="260" y="519"/>
                  </a:cubicBezTo>
                  <a:cubicBezTo>
                    <a:pt x="260" y="519"/>
                    <a:pt x="260" y="519"/>
                    <a:pt x="260" y="519"/>
                  </a:cubicBezTo>
                  <a:cubicBezTo>
                    <a:pt x="260" y="519"/>
                    <a:pt x="260" y="519"/>
                    <a:pt x="260" y="519"/>
                  </a:cubicBezTo>
                  <a:cubicBezTo>
                    <a:pt x="260" y="519"/>
                    <a:pt x="260" y="519"/>
                    <a:pt x="260" y="519"/>
                  </a:cubicBezTo>
                  <a:cubicBezTo>
                    <a:pt x="188" y="519"/>
                    <a:pt x="123" y="490"/>
                    <a:pt x="76" y="443"/>
                  </a:cubicBezTo>
                  <a:cubicBezTo>
                    <a:pt x="29" y="396"/>
                    <a:pt x="0" y="332"/>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188"/>
                    <a:pt x="29" y="123"/>
                    <a:pt x="76" y="76"/>
                  </a:cubicBezTo>
                  <a:cubicBezTo>
                    <a:pt x="123" y="29"/>
                    <a:pt x="188" y="0"/>
                    <a:pt x="260" y="0"/>
                  </a:cubicBezTo>
                  <a:cubicBezTo>
                    <a:pt x="260" y="0"/>
                    <a:pt x="260" y="0"/>
                    <a:pt x="260" y="0"/>
                  </a:cubicBezTo>
                  <a:cubicBezTo>
                    <a:pt x="260" y="0"/>
                    <a:pt x="260" y="0"/>
                    <a:pt x="260" y="0"/>
                  </a:cubicBezTo>
                  <a:close/>
                  <a:moveTo>
                    <a:pt x="260" y="6"/>
                  </a:moveTo>
                  <a:cubicBezTo>
                    <a:pt x="260" y="6"/>
                    <a:pt x="260" y="6"/>
                    <a:pt x="260" y="6"/>
                  </a:cubicBezTo>
                  <a:cubicBezTo>
                    <a:pt x="260" y="6"/>
                    <a:pt x="260" y="6"/>
                    <a:pt x="260" y="6"/>
                  </a:cubicBezTo>
                  <a:cubicBezTo>
                    <a:pt x="260" y="6"/>
                    <a:pt x="260" y="6"/>
                    <a:pt x="260" y="6"/>
                  </a:cubicBezTo>
                  <a:cubicBezTo>
                    <a:pt x="260" y="6"/>
                    <a:pt x="260" y="6"/>
                    <a:pt x="260" y="6"/>
                  </a:cubicBezTo>
                  <a:cubicBezTo>
                    <a:pt x="190" y="6"/>
                    <a:pt x="126" y="35"/>
                    <a:pt x="80" y="80"/>
                  </a:cubicBezTo>
                  <a:cubicBezTo>
                    <a:pt x="34" y="126"/>
                    <a:pt x="6" y="190"/>
                    <a:pt x="6" y="260"/>
                  </a:cubicBezTo>
                  <a:cubicBezTo>
                    <a:pt x="6" y="260"/>
                    <a:pt x="6" y="260"/>
                    <a:pt x="6" y="260"/>
                  </a:cubicBezTo>
                  <a:cubicBezTo>
                    <a:pt x="6" y="260"/>
                    <a:pt x="6" y="260"/>
                    <a:pt x="6" y="260"/>
                  </a:cubicBezTo>
                  <a:cubicBezTo>
                    <a:pt x="6" y="260"/>
                    <a:pt x="6" y="260"/>
                    <a:pt x="6" y="260"/>
                  </a:cubicBezTo>
                  <a:cubicBezTo>
                    <a:pt x="6" y="260"/>
                    <a:pt x="6" y="260"/>
                    <a:pt x="6" y="260"/>
                  </a:cubicBezTo>
                  <a:cubicBezTo>
                    <a:pt x="6" y="330"/>
                    <a:pt x="34" y="393"/>
                    <a:pt x="80" y="439"/>
                  </a:cubicBezTo>
                  <a:cubicBezTo>
                    <a:pt x="126" y="485"/>
                    <a:pt x="190" y="514"/>
                    <a:pt x="260" y="514"/>
                  </a:cubicBezTo>
                  <a:cubicBezTo>
                    <a:pt x="260" y="514"/>
                    <a:pt x="260" y="514"/>
                    <a:pt x="260" y="514"/>
                  </a:cubicBezTo>
                  <a:cubicBezTo>
                    <a:pt x="260" y="514"/>
                    <a:pt x="260" y="514"/>
                    <a:pt x="260" y="514"/>
                  </a:cubicBezTo>
                  <a:cubicBezTo>
                    <a:pt x="260" y="514"/>
                    <a:pt x="260" y="514"/>
                    <a:pt x="260" y="514"/>
                  </a:cubicBezTo>
                  <a:cubicBezTo>
                    <a:pt x="260" y="514"/>
                    <a:pt x="260" y="514"/>
                    <a:pt x="260" y="514"/>
                  </a:cubicBezTo>
                  <a:cubicBezTo>
                    <a:pt x="330" y="514"/>
                    <a:pt x="393" y="485"/>
                    <a:pt x="439" y="439"/>
                  </a:cubicBezTo>
                  <a:cubicBezTo>
                    <a:pt x="485" y="393"/>
                    <a:pt x="513" y="330"/>
                    <a:pt x="513" y="260"/>
                  </a:cubicBezTo>
                  <a:cubicBezTo>
                    <a:pt x="513" y="260"/>
                    <a:pt x="513" y="260"/>
                    <a:pt x="513" y="260"/>
                  </a:cubicBezTo>
                  <a:cubicBezTo>
                    <a:pt x="513" y="260"/>
                    <a:pt x="513" y="260"/>
                    <a:pt x="513" y="260"/>
                  </a:cubicBezTo>
                  <a:cubicBezTo>
                    <a:pt x="513" y="260"/>
                    <a:pt x="513" y="260"/>
                    <a:pt x="513" y="260"/>
                  </a:cubicBezTo>
                  <a:cubicBezTo>
                    <a:pt x="513" y="260"/>
                    <a:pt x="513" y="260"/>
                    <a:pt x="513" y="260"/>
                  </a:cubicBezTo>
                  <a:cubicBezTo>
                    <a:pt x="513" y="190"/>
                    <a:pt x="485" y="126"/>
                    <a:pt x="439" y="80"/>
                  </a:cubicBezTo>
                  <a:cubicBezTo>
                    <a:pt x="393" y="35"/>
                    <a:pt x="330" y="6"/>
                    <a:pt x="26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s1iḓé">
              <a:extLst>
                <a:ext uri="{FF2B5EF4-FFF2-40B4-BE49-F238E27FC236}">
                  <a16:creationId xmlns:a16="http://schemas.microsoft.com/office/drawing/2014/main" id="{86954FAD-C855-4D3A-93FE-DBCAFAFAA027}"/>
                </a:ext>
              </a:extLst>
            </p:cNvPr>
            <p:cNvSpPr/>
            <p:nvPr/>
          </p:nvSpPr>
          <p:spPr bwMode="auto">
            <a:xfrm>
              <a:off x="3514725" y="-2518635"/>
              <a:ext cx="1857375" cy="1863725"/>
            </a:xfrm>
            <a:custGeom>
              <a:avLst/>
              <a:gdLst>
                <a:gd name="T0" fmla="*/ 282 w 563"/>
                <a:gd name="T1" fmla="*/ 0 h 564"/>
                <a:gd name="T2" fmla="*/ 282 w 563"/>
                <a:gd name="T3" fmla="*/ 0 h 564"/>
                <a:gd name="T4" fmla="*/ 282 w 563"/>
                <a:gd name="T5" fmla="*/ 0 h 564"/>
                <a:gd name="T6" fmla="*/ 481 w 563"/>
                <a:gd name="T7" fmla="*/ 83 h 564"/>
                <a:gd name="T8" fmla="*/ 563 w 563"/>
                <a:gd name="T9" fmla="*/ 282 h 564"/>
                <a:gd name="T10" fmla="*/ 563 w 563"/>
                <a:gd name="T11" fmla="*/ 282 h 564"/>
                <a:gd name="T12" fmla="*/ 563 w 563"/>
                <a:gd name="T13" fmla="*/ 282 h 564"/>
                <a:gd name="T14" fmla="*/ 563 w 563"/>
                <a:gd name="T15" fmla="*/ 282 h 564"/>
                <a:gd name="T16" fmla="*/ 563 w 563"/>
                <a:gd name="T17" fmla="*/ 282 h 564"/>
                <a:gd name="T18" fmla="*/ 481 w 563"/>
                <a:gd name="T19" fmla="*/ 481 h 564"/>
                <a:gd name="T20" fmla="*/ 282 w 563"/>
                <a:gd name="T21" fmla="*/ 564 h 564"/>
                <a:gd name="T22" fmla="*/ 282 w 563"/>
                <a:gd name="T23" fmla="*/ 564 h 564"/>
                <a:gd name="T24" fmla="*/ 282 w 563"/>
                <a:gd name="T25" fmla="*/ 564 h 564"/>
                <a:gd name="T26" fmla="*/ 282 w 563"/>
                <a:gd name="T27" fmla="*/ 564 h 564"/>
                <a:gd name="T28" fmla="*/ 282 w 563"/>
                <a:gd name="T29" fmla="*/ 564 h 564"/>
                <a:gd name="T30" fmla="*/ 82 w 563"/>
                <a:gd name="T31" fmla="*/ 481 h 564"/>
                <a:gd name="T32" fmla="*/ 0 w 563"/>
                <a:gd name="T33" fmla="*/ 282 h 564"/>
                <a:gd name="T34" fmla="*/ 0 w 563"/>
                <a:gd name="T35" fmla="*/ 282 h 564"/>
                <a:gd name="T36" fmla="*/ 0 w 563"/>
                <a:gd name="T37" fmla="*/ 282 h 564"/>
                <a:gd name="T38" fmla="*/ 0 w 563"/>
                <a:gd name="T39" fmla="*/ 282 h 564"/>
                <a:gd name="T40" fmla="*/ 0 w 563"/>
                <a:gd name="T41" fmla="*/ 282 h 564"/>
                <a:gd name="T42" fmla="*/ 82 w 563"/>
                <a:gd name="T43" fmla="*/ 83 h 564"/>
                <a:gd name="T44" fmla="*/ 282 w 563"/>
                <a:gd name="T45" fmla="*/ 0 h 564"/>
                <a:gd name="T46" fmla="*/ 282 w 563"/>
                <a:gd name="T47" fmla="*/ 0 h 564"/>
                <a:gd name="T48" fmla="*/ 282 w 563"/>
                <a:gd name="T49" fmla="*/ 0 h 564"/>
                <a:gd name="T50" fmla="*/ 282 w 563"/>
                <a:gd name="T51" fmla="*/ 12 h 564"/>
                <a:gd name="T52" fmla="*/ 282 w 563"/>
                <a:gd name="T53" fmla="*/ 12 h 564"/>
                <a:gd name="T54" fmla="*/ 282 w 563"/>
                <a:gd name="T55" fmla="*/ 12 h 564"/>
                <a:gd name="T56" fmla="*/ 282 w 563"/>
                <a:gd name="T57" fmla="*/ 12 h 564"/>
                <a:gd name="T58" fmla="*/ 282 w 563"/>
                <a:gd name="T59" fmla="*/ 12 h 564"/>
                <a:gd name="T60" fmla="*/ 91 w 563"/>
                <a:gd name="T61" fmla="*/ 91 h 564"/>
                <a:gd name="T62" fmla="*/ 11 w 563"/>
                <a:gd name="T63" fmla="*/ 282 h 564"/>
                <a:gd name="T64" fmla="*/ 11 w 563"/>
                <a:gd name="T65" fmla="*/ 282 h 564"/>
                <a:gd name="T66" fmla="*/ 11 w 563"/>
                <a:gd name="T67" fmla="*/ 282 h 564"/>
                <a:gd name="T68" fmla="*/ 11 w 563"/>
                <a:gd name="T69" fmla="*/ 282 h 564"/>
                <a:gd name="T70" fmla="*/ 11 w 563"/>
                <a:gd name="T71" fmla="*/ 282 h 564"/>
                <a:gd name="T72" fmla="*/ 91 w 563"/>
                <a:gd name="T73" fmla="*/ 473 h 564"/>
                <a:gd name="T74" fmla="*/ 282 w 563"/>
                <a:gd name="T75" fmla="*/ 552 h 564"/>
                <a:gd name="T76" fmla="*/ 282 w 563"/>
                <a:gd name="T77" fmla="*/ 552 h 564"/>
                <a:gd name="T78" fmla="*/ 282 w 563"/>
                <a:gd name="T79" fmla="*/ 552 h 564"/>
                <a:gd name="T80" fmla="*/ 282 w 563"/>
                <a:gd name="T81" fmla="*/ 552 h 564"/>
                <a:gd name="T82" fmla="*/ 282 w 563"/>
                <a:gd name="T83" fmla="*/ 552 h 564"/>
                <a:gd name="T84" fmla="*/ 473 w 563"/>
                <a:gd name="T85" fmla="*/ 473 h 564"/>
                <a:gd name="T86" fmla="*/ 552 w 563"/>
                <a:gd name="T87" fmla="*/ 282 h 564"/>
                <a:gd name="T88" fmla="*/ 552 w 563"/>
                <a:gd name="T89" fmla="*/ 282 h 564"/>
                <a:gd name="T90" fmla="*/ 552 w 563"/>
                <a:gd name="T91" fmla="*/ 282 h 564"/>
                <a:gd name="T92" fmla="*/ 552 w 563"/>
                <a:gd name="T93" fmla="*/ 282 h 564"/>
                <a:gd name="T94" fmla="*/ 552 w 563"/>
                <a:gd name="T95" fmla="*/ 282 h 564"/>
                <a:gd name="T96" fmla="*/ 473 w 563"/>
                <a:gd name="T97" fmla="*/ 91 h 564"/>
                <a:gd name="T98" fmla="*/ 282 w 563"/>
                <a:gd name="T99" fmla="*/ 1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3" h="564">
                  <a:moveTo>
                    <a:pt x="282" y="0"/>
                  </a:moveTo>
                  <a:cubicBezTo>
                    <a:pt x="282" y="0"/>
                    <a:pt x="282" y="0"/>
                    <a:pt x="282" y="0"/>
                  </a:cubicBezTo>
                  <a:cubicBezTo>
                    <a:pt x="282" y="0"/>
                    <a:pt x="282" y="0"/>
                    <a:pt x="282" y="0"/>
                  </a:cubicBezTo>
                  <a:cubicBezTo>
                    <a:pt x="359" y="0"/>
                    <a:pt x="430" y="32"/>
                    <a:pt x="481" y="83"/>
                  </a:cubicBezTo>
                  <a:cubicBezTo>
                    <a:pt x="532" y="134"/>
                    <a:pt x="563" y="204"/>
                    <a:pt x="563" y="282"/>
                  </a:cubicBezTo>
                  <a:cubicBezTo>
                    <a:pt x="563" y="282"/>
                    <a:pt x="563" y="282"/>
                    <a:pt x="563" y="282"/>
                  </a:cubicBezTo>
                  <a:cubicBezTo>
                    <a:pt x="563" y="282"/>
                    <a:pt x="563" y="282"/>
                    <a:pt x="563" y="282"/>
                  </a:cubicBezTo>
                  <a:cubicBezTo>
                    <a:pt x="563" y="282"/>
                    <a:pt x="563" y="282"/>
                    <a:pt x="563" y="282"/>
                  </a:cubicBezTo>
                  <a:cubicBezTo>
                    <a:pt x="563" y="282"/>
                    <a:pt x="563" y="282"/>
                    <a:pt x="563" y="282"/>
                  </a:cubicBezTo>
                  <a:cubicBezTo>
                    <a:pt x="563" y="360"/>
                    <a:pt x="532" y="430"/>
                    <a:pt x="481" y="481"/>
                  </a:cubicBezTo>
                  <a:cubicBezTo>
                    <a:pt x="430" y="532"/>
                    <a:pt x="359" y="564"/>
                    <a:pt x="282" y="564"/>
                  </a:cubicBezTo>
                  <a:cubicBezTo>
                    <a:pt x="282" y="564"/>
                    <a:pt x="282" y="564"/>
                    <a:pt x="282" y="564"/>
                  </a:cubicBezTo>
                  <a:cubicBezTo>
                    <a:pt x="282" y="564"/>
                    <a:pt x="282" y="564"/>
                    <a:pt x="282" y="564"/>
                  </a:cubicBezTo>
                  <a:cubicBezTo>
                    <a:pt x="282" y="564"/>
                    <a:pt x="282" y="564"/>
                    <a:pt x="282" y="564"/>
                  </a:cubicBezTo>
                  <a:cubicBezTo>
                    <a:pt x="282" y="564"/>
                    <a:pt x="282" y="564"/>
                    <a:pt x="282" y="564"/>
                  </a:cubicBezTo>
                  <a:cubicBezTo>
                    <a:pt x="204" y="564"/>
                    <a:pt x="133" y="532"/>
                    <a:pt x="82" y="481"/>
                  </a:cubicBezTo>
                  <a:cubicBezTo>
                    <a:pt x="31" y="430"/>
                    <a:pt x="0" y="360"/>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04"/>
                    <a:pt x="31" y="134"/>
                    <a:pt x="82" y="83"/>
                  </a:cubicBezTo>
                  <a:cubicBezTo>
                    <a:pt x="133" y="32"/>
                    <a:pt x="204" y="0"/>
                    <a:pt x="282" y="0"/>
                  </a:cubicBezTo>
                  <a:cubicBezTo>
                    <a:pt x="282" y="0"/>
                    <a:pt x="282" y="0"/>
                    <a:pt x="282" y="0"/>
                  </a:cubicBezTo>
                  <a:cubicBezTo>
                    <a:pt x="282" y="0"/>
                    <a:pt x="282" y="0"/>
                    <a:pt x="282" y="0"/>
                  </a:cubicBezTo>
                  <a:close/>
                  <a:moveTo>
                    <a:pt x="282" y="12"/>
                  </a:moveTo>
                  <a:cubicBezTo>
                    <a:pt x="282" y="12"/>
                    <a:pt x="282" y="12"/>
                    <a:pt x="282" y="12"/>
                  </a:cubicBezTo>
                  <a:cubicBezTo>
                    <a:pt x="282" y="12"/>
                    <a:pt x="282" y="12"/>
                    <a:pt x="282" y="12"/>
                  </a:cubicBezTo>
                  <a:cubicBezTo>
                    <a:pt x="282" y="12"/>
                    <a:pt x="282" y="12"/>
                    <a:pt x="282" y="12"/>
                  </a:cubicBezTo>
                  <a:cubicBezTo>
                    <a:pt x="282" y="12"/>
                    <a:pt x="282" y="12"/>
                    <a:pt x="282" y="12"/>
                  </a:cubicBezTo>
                  <a:cubicBezTo>
                    <a:pt x="207" y="12"/>
                    <a:pt x="139" y="42"/>
                    <a:pt x="91" y="91"/>
                  </a:cubicBezTo>
                  <a:cubicBezTo>
                    <a:pt x="42" y="140"/>
                    <a:pt x="11" y="207"/>
                    <a:pt x="11" y="282"/>
                  </a:cubicBezTo>
                  <a:cubicBezTo>
                    <a:pt x="11" y="282"/>
                    <a:pt x="11" y="282"/>
                    <a:pt x="11" y="282"/>
                  </a:cubicBezTo>
                  <a:cubicBezTo>
                    <a:pt x="11" y="282"/>
                    <a:pt x="11" y="282"/>
                    <a:pt x="11" y="282"/>
                  </a:cubicBezTo>
                  <a:cubicBezTo>
                    <a:pt x="11" y="282"/>
                    <a:pt x="11" y="282"/>
                    <a:pt x="11" y="282"/>
                  </a:cubicBezTo>
                  <a:cubicBezTo>
                    <a:pt x="11" y="282"/>
                    <a:pt x="11" y="282"/>
                    <a:pt x="11" y="282"/>
                  </a:cubicBezTo>
                  <a:cubicBezTo>
                    <a:pt x="11" y="356"/>
                    <a:pt x="42" y="424"/>
                    <a:pt x="91" y="473"/>
                  </a:cubicBezTo>
                  <a:cubicBezTo>
                    <a:pt x="139" y="522"/>
                    <a:pt x="207" y="552"/>
                    <a:pt x="282" y="552"/>
                  </a:cubicBezTo>
                  <a:cubicBezTo>
                    <a:pt x="282" y="552"/>
                    <a:pt x="282" y="552"/>
                    <a:pt x="282" y="552"/>
                  </a:cubicBezTo>
                  <a:cubicBezTo>
                    <a:pt x="282" y="552"/>
                    <a:pt x="282" y="552"/>
                    <a:pt x="282" y="552"/>
                  </a:cubicBezTo>
                  <a:cubicBezTo>
                    <a:pt x="282" y="552"/>
                    <a:pt x="282" y="552"/>
                    <a:pt x="282" y="552"/>
                  </a:cubicBezTo>
                  <a:cubicBezTo>
                    <a:pt x="282" y="552"/>
                    <a:pt x="282" y="552"/>
                    <a:pt x="282" y="552"/>
                  </a:cubicBezTo>
                  <a:cubicBezTo>
                    <a:pt x="356" y="552"/>
                    <a:pt x="424" y="522"/>
                    <a:pt x="473" y="473"/>
                  </a:cubicBezTo>
                  <a:cubicBezTo>
                    <a:pt x="521" y="424"/>
                    <a:pt x="552" y="356"/>
                    <a:pt x="552" y="282"/>
                  </a:cubicBezTo>
                  <a:cubicBezTo>
                    <a:pt x="552" y="282"/>
                    <a:pt x="552" y="282"/>
                    <a:pt x="552" y="282"/>
                  </a:cubicBezTo>
                  <a:cubicBezTo>
                    <a:pt x="552" y="282"/>
                    <a:pt x="552" y="282"/>
                    <a:pt x="552" y="282"/>
                  </a:cubicBezTo>
                  <a:cubicBezTo>
                    <a:pt x="552" y="282"/>
                    <a:pt x="552" y="282"/>
                    <a:pt x="552" y="282"/>
                  </a:cubicBezTo>
                  <a:cubicBezTo>
                    <a:pt x="552" y="282"/>
                    <a:pt x="552" y="282"/>
                    <a:pt x="552" y="282"/>
                  </a:cubicBezTo>
                  <a:cubicBezTo>
                    <a:pt x="552" y="207"/>
                    <a:pt x="521" y="140"/>
                    <a:pt x="473" y="91"/>
                  </a:cubicBezTo>
                  <a:cubicBezTo>
                    <a:pt x="424" y="42"/>
                    <a:pt x="35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96" name="iŝļídê">
              <a:extLst>
                <a:ext uri="{FF2B5EF4-FFF2-40B4-BE49-F238E27FC236}">
                  <a16:creationId xmlns:a16="http://schemas.microsoft.com/office/drawing/2014/main" id="{6A6642A9-BE2D-48C9-839D-125471537A18}"/>
                </a:ext>
              </a:extLst>
            </p:cNvPr>
            <p:cNvSpPr/>
            <p:nvPr/>
          </p:nvSpPr>
          <p:spPr bwMode="auto">
            <a:xfrm>
              <a:off x="3656013" y="-1553435"/>
              <a:ext cx="1566863" cy="754063"/>
            </a:xfrm>
            <a:custGeom>
              <a:avLst/>
              <a:gdLst>
                <a:gd name="T0" fmla="*/ 448 w 475"/>
                <a:gd name="T1" fmla="*/ 10 h 228"/>
                <a:gd name="T2" fmla="*/ 472 w 475"/>
                <a:gd name="T3" fmla="*/ 18 h 228"/>
                <a:gd name="T4" fmla="*/ 446 w 475"/>
                <a:gd name="T5" fmla="*/ 28 h 228"/>
                <a:gd name="T6" fmla="*/ 461 w 475"/>
                <a:gd name="T7" fmla="*/ 18 h 228"/>
                <a:gd name="T8" fmla="*/ 438 w 475"/>
                <a:gd name="T9" fmla="*/ 56 h 228"/>
                <a:gd name="T10" fmla="*/ 466 w 475"/>
                <a:gd name="T11" fmla="*/ 52 h 228"/>
                <a:gd name="T12" fmla="*/ 455 w 475"/>
                <a:gd name="T13" fmla="*/ 86 h 228"/>
                <a:gd name="T14" fmla="*/ 434 w 475"/>
                <a:gd name="T15" fmla="*/ 62 h 228"/>
                <a:gd name="T16" fmla="*/ 423 w 475"/>
                <a:gd name="T17" fmla="*/ 86 h 228"/>
                <a:gd name="T18" fmla="*/ 444 w 475"/>
                <a:gd name="T19" fmla="*/ 94 h 228"/>
                <a:gd name="T20" fmla="*/ 446 w 475"/>
                <a:gd name="T21" fmla="*/ 101 h 228"/>
                <a:gd name="T22" fmla="*/ 402 w 475"/>
                <a:gd name="T23" fmla="*/ 121 h 228"/>
                <a:gd name="T24" fmla="*/ 420 w 475"/>
                <a:gd name="T25" fmla="*/ 141 h 228"/>
                <a:gd name="T26" fmla="*/ 415 w 475"/>
                <a:gd name="T27" fmla="*/ 125 h 228"/>
                <a:gd name="T28" fmla="*/ 376 w 475"/>
                <a:gd name="T29" fmla="*/ 147 h 228"/>
                <a:gd name="T30" fmla="*/ 398 w 475"/>
                <a:gd name="T31" fmla="*/ 142 h 228"/>
                <a:gd name="T32" fmla="*/ 403 w 475"/>
                <a:gd name="T33" fmla="*/ 161 h 228"/>
                <a:gd name="T34" fmla="*/ 399 w 475"/>
                <a:gd name="T35" fmla="*/ 163 h 228"/>
                <a:gd name="T36" fmla="*/ 362 w 475"/>
                <a:gd name="T37" fmla="*/ 161 h 228"/>
                <a:gd name="T38" fmla="*/ 384 w 475"/>
                <a:gd name="T39" fmla="*/ 178 h 228"/>
                <a:gd name="T40" fmla="*/ 353 w 475"/>
                <a:gd name="T41" fmla="*/ 166 h 228"/>
                <a:gd name="T42" fmla="*/ 354 w 475"/>
                <a:gd name="T43" fmla="*/ 197 h 228"/>
                <a:gd name="T44" fmla="*/ 306 w 475"/>
                <a:gd name="T45" fmla="*/ 188 h 228"/>
                <a:gd name="T46" fmla="*/ 321 w 475"/>
                <a:gd name="T47" fmla="*/ 212 h 228"/>
                <a:gd name="T48" fmla="*/ 333 w 475"/>
                <a:gd name="T49" fmla="*/ 176 h 228"/>
                <a:gd name="T50" fmla="*/ 302 w 475"/>
                <a:gd name="T51" fmla="*/ 190 h 228"/>
                <a:gd name="T52" fmla="*/ 308 w 475"/>
                <a:gd name="T53" fmla="*/ 216 h 228"/>
                <a:gd name="T54" fmla="*/ 288 w 475"/>
                <a:gd name="T55" fmla="*/ 193 h 228"/>
                <a:gd name="T56" fmla="*/ 250 w 475"/>
                <a:gd name="T57" fmla="*/ 226 h 228"/>
                <a:gd name="T58" fmla="*/ 255 w 475"/>
                <a:gd name="T59" fmla="*/ 217 h 228"/>
                <a:gd name="T60" fmla="*/ 244 w 475"/>
                <a:gd name="T61" fmla="*/ 197 h 228"/>
                <a:gd name="T62" fmla="*/ 203 w 475"/>
                <a:gd name="T63" fmla="*/ 195 h 228"/>
                <a:gd name="T64" fmla="*/ 209 w 475"/>
                <a:gd name="T65" fmla="*/ 225 h 228"/>
                <a:gd name="T66" fmla="*/ 232 w 475"/>
                <a:gd name="T67" fmla="*/ 200 h 228"/>
                <a:gd name="T68" fmla="*/ 194 w 475"/>
                <a:gd name="T69" fmla="*/ 220 h 228"/>
                <a:gd name="T70" fmla="*/ 191 w 475"/>
                <a:gd name="T71" fmla="*/ 219 h 228"/>
                <a:gd name="T72" fmla="*/ 165 w 475"/>
                <a:gd name="T73" fmla="*/ 188 h 228"/>
                <a:gd name="T74" fmla="*/ 160 w 475"/>
                <a:gd name="T75" fmla="*/ 184 h 228"/>
                <a:gd name="T76" fmla="*/ 125 w 475"/>
                <a:gd name="T77" fmla="*/ 200 h 228"/>
                <a:gd name="T78" fmla="*/ 141 w 475"/>
                <a:gd name="T79" fmla="*/ 190 h 228"/>
                <a:gd name="T80" fmla="*/ 106 w 475"/>
                <a:gd name="T81" fmla="*/ 184 h 228"/>
                <a:gd name="T82" fmla="*/ 114 w 475"/>
                <a:gd name="T83" fmla="*/ 157 h 228"/>
                <a:gd name="T84" fmla="*/ 100 w 475"/>
                <a:gd name="T85" fmla="*/ 169 h 228"/>
                <a:gd name="T86" fmla="*/ 79 w 475"/>
                <a:gd name="T87" fmla="*/ 165 h 228"/>
                <a:gd name="T88" fmla="*/ 88 w 475"/>
                <a:gd name="T89" fmla="*/ 135 h 228"/>
                <a:gd name="T90" fmla="*/ 45 w 475"/>
                <a:gd name="T91" fmla="*/ 130 h 228"/>
                <a:gd name="T92" fmla="*/ 74 w 475"/>
                <a:gd name="T93" fmla="*/ 117 h 228"/>
                <a:gd name="T94" fmla="*/ 58 w 475"/>
                <a:gd name="T95" fmla="*/ 93 h 228"/>
                <a:gd name="T96" fmla="*/ 26 w 475"/>
                <a:gd name="T97" fmla="*/ 94 h 228"/>
                <a:gd name="T98" fmla="*/ 48 w 475"/>
                <a:gd name="T99" fmla="*/ 79 h 228"/>
                <a:gd name="T100" fmla="*/ 28 w 475"/>
                <a:gd name="T101" fmla="*/ 75 h 228"/>
                <a:gd name="T102" fmla="*/ 46 w 475"/>
                <a:gd name="T103" fmla="*/ 66 h 228"/>
                <a:gd name="T104" fmla="*/ 17 w 475"/>
                <a:gd name="T105" fmla="*/ 65 h 228"/>
                <a:gd name="T106" fmla="*/ 5 w 475"/>
                <a:gd name="T107" fmla="*/ 38 h 228"/>
                <a:gd name="T108" fmla="*/ 35 w 475"/>
                <a:gd name="T109" fmla="*/ 31 h 228"/>
                <a:gd name="T110" fmla="*/ 4 w 475"/>
                <a:gd name="T111" fmla="*/ 23 h 228"/>
                <a:gd name="T112" fmla="*/ 1 w 475"/>
                <a:gd name="T113" fmla="*/ 2 h 228"/>
                <a:gd name="T114" fmla="*/ 30 w 475"/>
                <a:gd name="T115" fmla="*/ 11 h 228"/>
                <a:gd name="T116" fmla="*/ 32 w 475"/>
                <a:gd name="T117"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5" h="228">
                  <a:moveTo>
                    <a:pt x="44" y="55"/>
                  </a:moveTo>
                  <a:cubicBezTo>
                    <a:pt x="45" y="56"/>
                    <a:pt x="45" y="56"/>
                    <a:pt x="45" y="57"/>
                  </a:cubicBezTo>
                  <a:cubicBezTo>
                    <a:pt x="45" y="57"/>
                    <a:pt x="45" y="58"/>
                    <a:pt x="44" y="58"/>
                  </a:cubicBezTo>
                  <a:cubicBezTo>
                    <a:pt x="44" y="58"/>
                    <a:pt x="43" y="58"/>
                    <a:pt x="42" y="58"/>
                  </a:cubicBezTo>
                  <a:cubicBezTo>
                    <a:pt x="29" y="57"/>
                    <a:pt x="29" y="57"/>
                    <a:pt x="29" y="57"/>
                  </a:cubicBezTo>
                  <a:cubicBezTo>
                    <a:pt x="28" y="57"/>
                    <a:pt x="28" y="57"/>
                    <a:pt x="28" y="57"/>
                  </a:cubicBezTo>
                  <a:cubicBezTo>
                    <a:pt x="28" y="56"/>
                    <a:pt x="28" y="56"/>
                    <a:pt x="28" y="56"/>
                  </a:cubicBezTo>
                  <a:cubicBezTo>
                    <a:pt x="28" y="56"/>
                    <a:pt x="28" y="56"/>
                    <a:pt x="29" y="56"/>
                  </a:cubicBezTo>
                  <a:cubicBezTo>
                    <a:pt x="29" y="55"/>
                    <a:pt x="33" y="55"/>
                    <a:pt x="41" y="54"/>
                  </a:cubicBezTo>
                  <a:cubicBezTo>
                    <a:pt x="42" y="54"/>
                    <a:pt x="43" y="54"/>
                    <a:pt x="44" y="55"/>
                  </a:cubicBezTo>
                  <a:close/>
                  <a:moveTo>
                    <a:pt x="448" y="10"/>
                  </a:moveTo>
                  <a:cubicBezTo>
                    <a:pt x="448" y="9"/>
                    <a:pt x="447" y="9"/>
                    <a:pt x="447" y="10"/>
                  </a:cubicBezTo>
                  <a:cubicBezTo>
                    <a:pt x="446" y="10"/>
                    <a:pt x="446" y="11"/>
                    <a:pt x="446" y="12"/>
                  </a:cubicBezTo>
                  <a:cubicBezTo>
                    <a:pt x="446" y="13"/>
                    <a:pt x="446" y="13"/>
                    <a:pt x="446" y="13"/>
                  </a:cubicBezTo>
                  <a:cubicBezTo>
                    <a:pt x="445" y="13"/>
                    <a:pt x="445" y="13"/>
                    <a:pt x="445" y="13"/>
                  </a:cubicBezTo>
                  <a:cubicBezTo>
                    <a:pt x="446" y="3"/>
                    <a:pt x="446" y="3"/>
                    <a:pt x="446" y="3"/>
                  </a:cubicBezTo>
                  <a:cubicBezTo>
                    <a:pt x="447" y="3"/>
                    <a:pt x="447" y="3"/>
                    <a:pt x="447" y="3"/>
                  </a:cubicBezTo>
                  <a:cubicBezTo>
                    <a:pt x="447" y="4"/>
                    <a:pt x="447" y="4"/>
                    <a:pt x="447" y="4"/>
                  </a:cubicBezTo>
                  <a:cubicBezTo>
                    <a:pt x="447" y="4"/>
                    <a:pt x="447" y="5"/>
                    <a:pt x="447" y="6"/>
                  </a:cubicBezTo>
                  <a:cubicBezTo>
                    <a:pt x="448" y="7"/>
                    <a:pt x="448" y="7"/>
                    <a:pt x="449" y="8"/>
                  </a:cubicBezTo>
                  <a:cubicBezTo>
                    <a:pt x="462" y="17"/>
                    <a:pt x="462" y="17"/>
                    <a:pt x="462" y="17"/>
                  </a:cubicBezTo>
                  <a:cubicBezTo>
                    <a:pt x="472" y="18"/>
                    <a:pt x="472" y="18"/>
                    <a:pt x="472" y="18"/>
                  </a:cubicBezTo>
                  <a:cubicBezTo>
                    <a:pt x="473" y="18"/>
                    <a:pt x="473" y="18"/>
                    <a:pt x="473" y="18"/>
                  </a:cubicBezTo>
                  <a:cubicBezTo>
                    <a:pt x="473" y="17"/>
                    <a:pt x="474" y="17"/>
                    <a:pt x="474" y="16"/>
                  </a:cubicBezTo>
                  <a:cubicBezTo>
                    <a:pt x="474" y="14"/>
                    <a:pt x="474" y="14"/>
                    <a:pt x="474" y="14"/>
                  </a:cubicBezTo>
                  <a:cubicBezTo>
                    <a:pt x="475" y="14"/>
                    <a:pt x="475" y="14"/>
                    <a:pt x="475" y="14"/>
                  </a:cubicBezTo>
                  <a:cubicBezTo>
                    <a:pt x="474" y="27"/>
                    <a:pt x="474" y="27"/>
                    <a:pt x="474" y="27"/>
                  </a:cubicBezTo>
                  <a:cubicBezTo>
                    <a:pt x="473" y="27"/>
                    <a:pt x="473" y="27"/>
                    <a:pt x="473" y="27"/>
                  </a:cubicBezTo>
                  <a:cubicBezTo>
                    <a:pt x="473" y="25"/>
                    <a:pt x="473" y="25"/>
                    <a:pt x="473" y="25"/>
                  </a:cubicBezTo>
                  <a:cubicBezTo>
                    <a:pt x="473" y="24"/>
                    <a:pt x="473" y="23"/>
                    <a:pt x="473" y="23"/>
                  </a:cubicBezTo>
                  <a:cubicBezTo>
                    <a:pt x="472" y="22"/>
                    <a:pt x="472" y="22"/>
                    <a:pt x="472" y="22"/>
                  </a:cubicBezTo>
                  <a:cubicBezTo>
                    <a:pt x="463" y="21"/>
                    <a:pt x="463" y="21"/>
                    <a:pt x="463" y="21"/>
                  </a:cubicBezTo>
                  <a:cubicBezTo>
                    <a:pt x="446" y="28"/>
                    <a:pt x="446" y="28"/>
                    <a:pt x="446" y="28"/>
                  </a:cubicBezTo>
                  <a:cubicBezTo>
                    <a:pt x="446" y="28"/>
                    <a:pt x="445" y="29"/>
                    <a:pt x="445" y="29"/>
                  </a:cubicBezTo>
                  <a:cubicBezTo>
                    <a:pt x="444" y="30"/>
                    <a:pt x="444" y="30"/>
                    <a:pt x="444" y="31"/>
                  </a:cubicBezTo>
                  <a:cubicBezTo>
                    <a:pt x="444" y="32"/>
                    <a:pt x="444" y="32"/>
                    <a:pt x="444" y="32"/>
                  </a:cubicBezTo>
                  <a:cubicBezTo>
                    <a:pt x="443" y="32"/>
                    <a:pt x="443" y="32"/>
                    <a:pt x="443" y="32"/>
                  </a:cubicBezTo>
                  <a:cubicBezTo>
                    <a:pt x="444" y="21"/>
                    <a:pt x="444" y="21"/>
                    <a:pt x="444" y="21"/>
                  </a:cubicBezTo>
                  <a:cubicBezTo>
                    <a:pt x="445" y="21"/>
                    <a:pt x="445" y="21"/>
                    <a:pt x="445" y="21"/>
                  </a:cubicBezTo>
                  <a:cubicBezTo>
                    <a:pt x="445" y="22"/>
                    <a:pt x="445" y="22"/>
                    <a:pt x="445" y="22"/>
                  </a:cubicBezTo>
                  <a:cubicBezTo>
                    <a:pt x="445" y="23"/>
                    <a:pt x="445" y="24"/>
                    <a:pt x="445" y="24"/>
                  </a:cubicBezTo>
                  <a:cubicBezTo>
                    <a:pt x="446" y="24"/>
                    <a:pt x="446" y="24"/>
                    <a:pt x="447" y="24"/>
                  </a:cubicBezTo>
                  <a:cubicBezTo>
                    <a:pt x="460" y="18"/>
                    <a:pt x="460" y="18"/>
                    <a:pt x="460" y="18"/>
                  </a:cubicBezTo>
                  <a:cubicBezTo>
                    <a:pt x="461" y="18"/>
                    <a:pt x="461" y="18"/>
                    <a:pt x="461" y="18"/>
                  </a:cubicBezTo>
                  <a:cubicBezTo>
                    <a:pt x="448" y="10"/>
                    <a:pt x="448" y="10"/>
                    <a:pt x="448" y="10"/>
                  </a:cubicBezTo>
                  <a:close/>
                  <a:moveTo>
                    <a:pt x="470" y="48"/>
                  </a:moveTo>
                  <a:cubicBezTo>
                    <a:pt x="466" y="61"/>
                    <a:pt x="466" y="61"/>
                    <a:pt x="466" y="61"/>
                  </a:cubicBezTo>
                  <a:cubicBezTo>
                    <a:pt x="465" y="61"/>
                    <a:pt x="465" y="61"/>
                    <a:pt x="465" y="61"/>
                  </a:cubicBezTo>
                  <a:cubicBezTo>
                    <a:pt x="466" y="59"/>
                    <a:pt x="466" y="59"/>
                    <a:pt x="466" y="59"/>
                  </a:cubicBezTo>
                  <a:cubicBezTo>
                    <a:pt x="466" y="58"/>
                    <a:pt x="466" y="57"/>
                    <a:pt x="466" y="57"/>
                  </a:cubicBezTo>
                  <a:cubicBezTo>
                    <a:pt x="466" y="56"/>
                    <a:pt x="465" y="56"/>
                    <a:pt x="465" y="56"/>
                  </a:cubicBezTo>
                  <a:cubicBezTo>
                    <a:pt x="441" y="49"/>
                    <a:pt x="441" y="49"/>
                    <a:pt x="441" y="49"/>
                  </a:cubicBezTo>
                  <a:cubicBezTo>
                    <a:pt x="440" y="49"/>
                    <a:pt x="440" y="49"/>
                    <a:pt x="439" y="49"/>
                  </a:cubicBezTo>
                  <a:cubicBezTo>
                    <a:pt x="439" y="49"/>
                    <a:pt x="439" y="50"/>
                    <a:pt x="439" y="51"/>
                  </a:cubicBezTo>
                  <a:cubicBezTo>
                    <a:pt x="438" y="53"/>
                    <a:pt x="438" y="55"/>
                    <a:pt x="438" y="56"/>
                  </a:cubicBezTo>
                  <a:cubicBezTo>
                    <a:pt x="439" y="57"/>
                    <a:pt x="440" y="58"/>
                    <a:pt x="442" y="60"/>
                  </a:cubicBezTo>
                  <a:cubicBezTo>
                    <a:pt x="441" y="62"/>
                    <a:pt x="441" y="62"/>
                    <a:pt x="441" y="62"/>
                  </a:cubicBezTo>
                  <a:cubicBezTo>
                    <a:pt x="435" y="58"/>
                    <a:pt x="435" y="58"/>
                    <a:pt x="435" y="58"/>
                  </a:cubicBezTo>
                  <a:cubicBezTo>
                    <a:pt x="442" y="35"/>
                    <a:pt x="442" y="35"/>
                    <a:pt x="442" y="35"/>
                  </a:cubicBezTo>
                  <a:cubicBezTo>
                    <a:pt x="449" y="35"/>
                    <a:pt x="449" y="35"/>
                    <a:pt x="449" y="35"/>
                  </a:cubicBezTo>
                  <a:cubicBezTo>
                    <a:pt x="449" y="36"/>
                    <a:pt x="449" y="36"/>
                    <a:pt x="449" y="36"/>
                  </a:cubicBezTo>
                  <a:cubicBezTo>
                    <a:pt x="446" y="37"/>
                    <a:pt x="444" y="37"/>
                    <a:pt x="444" y="38"/>
                  </a:cubicBezTo>
                  <a:cubicBezTo>
                    <a:pt x="443" y="38"/>
                    <a:pt x="442" y="40"/>
                    <a:pt x="441" y="42"/>
                  </a:cubicBezTo>
                  <a:cubicBezTo>
                    <a:pt x="441" y="44"/>
                    <a:pt x="441" y="44"/>
                    <a:pt x="441" y="45"/>
                  </a:cubicBezTo>
                  <a:cubicBezTo>
                    <a:pt x="441" y="45"/>
                    <a:pt x="441" y="45"/>
                    <a:pt x="442" y="45"/>
                  </a:cubicBezTo>
                  <a:cubicBezTo>
                    <a:pt x="466" y="52"/>
                    <a:pt x="466" y="52"/>
                    <a:pt x="466" y="52"/>
                  </a:cubicBezTo>
                  <a:cubicBezTo>
                    <a:pt x="466" y="52"/>
                    <a:pt x="467" y="52"/>
                    <a:pt x="467" y="52"/>
                  </a:cubicBezTo>
                  <a:cubicBezTo>
                    <a:pt x="467" y="51"/>
                    <a:pt x="468" y="51"/>
                    <a:pt x="468" y="50"/>
                  </a:cubicBezTo>
                  <a:cubicBezTo>
                    <a:pt x="469" y="48"/>
                    <a:pt x="469" y="48"/>
                    <a:pt x="469" y="48"/>
                  </a:cubicBezTo>
                  <a:cubicBezTo>
                    <a:pt x="470" y="48"/>
                    <a:pt x="470" y="48"/>
                    <a:pt x="470" y="48"/>
                  </a:cubicBezTo>
                  <a:close/>
                  <a:moveTo>
                    <a:pt x="427" y="81"/>
                  </a:moveTo>
                  <a:cubicBezTo>
                    <a:pt x="429" y="76"/>
                    <a:pt x="429" y="76"/>
                    <a:pt x="429" y="76"/>
                  </a:cubicBezTo>
                  <a:cubicBezTo>
                    <a:pt x="429" y="75"/>
                    <a:pt x="430" y="74"/>
                    <a:pt x="430" y="74"/>
                  </a:cubicBezTo>
                  <a:cubicBezTo>
                    <a:pt x="430" y="74"/>
                    <a:pt x="431" y="74"/>
                    <a:pt x="431" y="74"/>
                  </a:cubicBezTo>
                  <a:cubicBezTo>
                    <a:pt x="455" y="83"/>
                    <a:pt x="455" y="83"/>
                    <a:pt x="455" y="83"/>
                  </a:cubicBezTo>
                  <a:cubicBezTo>
                    <a:pt x="455" y="83"/>
                    <a:pt x="456" y="83"/>
                    <a:pt x="456" y="84"/>
                  </a:cubicBezTo>
                  <a:cubicBezTo>
                    <a:pt x="456" y="84"/>
                    <a:pt x="456" y="85"/>
                    <a:pt x="455" y="86"/>
                  </a:cubicBezTo>
                  <a:cubicBezTo>
                    <a:pt x="453" y="91"/>
                    <a:pt x="453" y="91"/>
                    <a:pt x="453" y="91"/>
                  </a:cubicBezTo>
                  <a:cubicBezTo>
                    <a:pt x="454" y="91"/>
                    <a:pt x="454" y="91"/>
                    <a:pt x="454" y="91"/>
                  </a:cubicBezTo>
                  <a:cubicBezTo>
                    <a:pt x="462" y="73"/>
                    <a:pt x="462" y="73"/>
                    <a:pt x="462" y="73"/>
                  </a:cubicBezTo>
                  <a:cubicBezTo>
                    <a:pt x="461" y="72"/>
                    <a:pt x="461" y="72"/>
                    <a:pt x="461" y="72"/>
                  </a:cubicBezTo>
                  <a:cubicBezTo>
                    <a:pt x="458" y="78"/>
                    <a:pt x="458" y="78"/>
                    <a:pt x="458" y="78"/>
                  </a:cubicBezTo>
                  <a:cubicBezTo>
                    <a:pt x="458" y="78"/>
                    <a:pt x="458" y="79"/>
                    <a:pt x="458" y="79"/>
                  </a:cubicBezTo>
                  <a:cubicBezTo>
                    <a:pt x="457" y="79"/>
                    <a:pt x="457" y="79"/>
                    <a:pt x="456" y="79"/>
                  </a:cubicBezTo>
                  <a:cubicBezTo>
                    <a:pt x="433" y="70"/>
                    <a:pt x="433" y="70"/>
                    <a:pt x="433" y="70"/>
                  </a:cubicBezTo>
                  <a:cubicBezTo>
                    <a:pt x="432" y="70"/>
                    <a:pt x="432" y="70"/>
                    <a:pt x="432" y="69"/>
                  </a:cubicBezTo>
                  <a:cubicBezTo>
                    <a:pt x="432" y="69"/>
                    <a:pt x="432" y="68"/>
                    <a:pt x="432" y="68"/>
                  </a:cubicBezTo>
                  <a:cubicBezTo>
                    <a:pt x="434" y="62"/>
                    <a:pt x="434" y="62"/>
                    <a:pt x="434" y="62"/>
                  </a:cubicBezTo>
                  <a:cubicBezTo>
                    <a:pt x="433" y="62"/>
                    <a:pt x="433" y="62"/>
                    <a:pt x="433" y="62"/>
                  </a:cubicBezTo>
                  <a:cubicBezTo>
                    <a:pt x="426" y="81"/>
                    <a:pt x="426" y="81"/>
                    <a:pt x="426" y="81"/>
                  </a:cubicBezTo>
                  <a:cubicBezTo>
                    <a:pt x="427" y="81"/>
                    <a:pt x="427" y="81"/>
                    <a:pt x="427" y="81"/>
                  </a:cubicBezTo>
                  <a:close/>
                  <a:moveTo>
                    <a:pt x="432" y="102"/>
                  </a:moveTo>
                  <a:cubicBezTo>
                    <a:pt x="428" y="105"/>
                    <a:pt x="426" y="107"/>
                    <a:pt x="424" y="108"/>
                  </a:cubicBezTo>
                  <a:cubicBezTo>
                    <a:pt x="422" y="109"/>
                    <a:pt x="420" y="109"/>
                    <a:pt x="418" y="108"/>
                  </a:cubicBezTo>
                  <a:cubicBezTo>
                    <a:pt x="417" y="107"/>
                    <a:pt x="416" y="106"/>
                    <a:pt x="416" y="103"/>
                  </a:cubicBezTo>
                  <a:cubicBezTo>
                    <a:pt x="415" y="100"/>
                    <a:pt x="416" y="97"/>
                    <a:pt x="418" y="94"/>
                  </a:cubicBezTo>
                  <a:cubicBezTo>
                    <a:pt x="419" y="93"/>
                    <a:pt x="420" y="91"/>
                    <a:pt x="421" y="90"/>
                  </a:cubicBezTo>
                  <a:cubicBezTo>
                    <a:pt x="422" y="89"/>
                    <a:pt x="422" y="88"/>
                    <a:pt x="423" y="88"/>
                  </a:cubicBezTo>
                  <a:cubicBezTo>
                    <a:pt x="423" y="87"/>
                    <a:pt x="423" y="87"/>
                    <a:pt x="423" y="86"/>
                  </a:cubicBezTo>
                  <a:cubicBezTo>
                    <a:pt x="423" y="86"/>
                    <a:pt x="423" y="85"/>
                    <a:pt x="423" y="85"/>
                  </a:cubicBezTo>
                  <a:cubicBezTo>
                    <a:pt x="430" y="87"/>
                    <a:pt x="430" y="87"/>
                    <a:pt x="430" y="87"/>
                  </a:cubicBezTo>
                  <a:cubicBezTo>
                    <a:pt x="429" y="89"/>
                    <a:pt x="429" y="89"/>
                    <a:pt x="429" y="89"/>
                  </a:cubicBezTo>
                  <a:cubicBezTo>
                    <a:pt x="427" y="89"/>
                    <a:pt x="424" y="89"/>
                    <a:pt x="423" y="90"/>
                  </a:cubicBezTo>
                  <a:cubicBezTo>
                    <a:pt x="421" y="91"/>
                    <a:pt x="420" y="93"/>
                    <a:pt x="419" y="95"/>
                  </a:cubicBezTo>
                  <a:cubicBezTo>
                    <a:pt x="417" y="98"/>
                    <a:pt x="417" y="100"/>
                    <a:pt x="417" y="102"/>
                  </a:cubicBezTo>
                  <a:cubicBezTo>
                    <a:pt x="418" y="103"/>
                    <a:pt x="418" y="104"/>
                    <a:pt x="420" y="105"/>
                  </a:cubicBezTo>
                  <a:cubicBezTo>
                    <a:pt x="421" y="106"/>
                    <a:pt x="422" y="106"/>
                    <a:pt x="423" y="105"/>
                  </a:cubicBezTo>
                  <a:cubicBezTo>
                    <a:pt x="424" y="105"/>
                    <a:pt x="427" y="103"/>
                    <a:pt x="431" y="99"/>
                  </a:cubicBezTo>
                  <a:cubicBezTo>
                    <a:pt x="434" y="96"/>
                    <a:pt x="436" y="94"/>
                    <a:pt x="438" y="93"/>
                  </a:cubicBezTo>
                  <a:cubicBezTo>
                    <a:pt x="440" y="93"/>
                    <a:pt x="442" y="93"/>
                    <a:pt x="444" y="94"/>
                  </a:cubicBezTo>
                  <a:cubicBezTo>
                    <a:pt x="446" y="95"/>
                    <a:pt x="447" y="96"/>
                    <a:pt x="447" y="99"/>
                  </a:cubicBezTo>
                  <a:cubicBezTo>
                    <a:pt x="448" y="102"/>
                    <a:pt x="447" y="105"/>
                    <a:pt x="445" y="108"/>
                  </a:cubicBezTo>
                  <a:cubicBezTo>
                    <a:pt x="444" y="110"/>
                    <a:pt x="443" y="111"/>
                    <a:pt x="442" y="112"/>
                  </a:cubicBezTo>
                  <a:cubicBezTo>
                    <a:pt x="441" y="113"/>
                    <a:pt x="441" y="114"/>
                    <a:pt x="440" y="115"/>
                  </a:cubicBezTo>
                  <a:cubicBezTo>
                    <a:pt x="440" y="115"/>
                    <a:pt x="440" y="116"/>
                    <a:pt x="440" y="116"/>
                  </a:cubicBezTo>
                  <a:cubicBezTo>
                    <a:pt x="440" y="117"/>
                    <a:pt x="440" y="118"/>
                    <a:pt x="440" y="118"/>
                  </a:cubicBezTo>
                  <a:cubicBezTo>
                    <a:pt x="431" y="116"/>
                    <a:pt x="431" y="116"/>
                    <a:pt x="431" y="116"/>
                  </a:cubicBezTo>
                  <a:cubicBezTo>
                    <a:pt x="432" y="114"/>
                    <a:pt x="432" y="114"/>
                    <a:pt x="432" y="114"/>
                  </a:cubicBezTo>
                  <a:cubicBezTo>
                    <a:pt x="435" y="115"/>
                    <a:pt x="437" y="114"/>
                    <a:pt x="439" y="113"/>
                  </a:cubicBezTo>
                  <a:cubicBezTo>
                    <a:pt x="441" y="112"/>
                    <a:pt x="443" y="110"/>
                    <a:pt x="444" y="108"/>
                  </a:cubicBezTo>
                  <a:cubicBezTo>
                    <a:pt x="446" y="105"/>
                    <a:pt x="446" y="103"/>
                    <a:pt x="446" y="101"/>
                  </a:cubicBezTo>
                  <a:cubicBezTo>
                    <a:pt x="445" y="99"/>
                    <a:pt x="444" y="98"/>
                    <a:pt x="442" y="97"/>
                  </a:cubicBezTo>
                  <a:cubicBezTo>
                    <a:pt x="441" y="96"/>
                    <a:pt x="440" y="96"/>
                    <a:pt x="438" y="97"/>
                  </a:cubicBezTo>
                  <a:cubicBezTo>
                    <a:pt x="436" y="98"/>
                    <a:pt x="434" y="100"/>
                    <a:pt x="432" y="102"/>
                  </a:cubicBezTo>
                  <a:close/>
                  <a:moveTo>
                    <a:pt x="411" y="129"/>
                  </a:moveTo>
                  <a:cubicBezTo>
                    <a:pt x="415" y="124"/>
                    <a:pt x="415" y="124"/>
                    <a:pt x="415" y="124"/>
                  </a:cubicBezTo>
                  <a:cubicBezTo>
                    <a:pt x="416" y="123"/>
                    <a:pt x="417" y="121"/>
                    <a:pt x="417" y="119"/>
                  </a:cubicBezTo>
                  <a:cubicBezTo>
                    <a:pt x="418" y="117"/>
                    <a:pt x="417" y="115"/>
                    <a:pt x="415" y="114"/>
                  </a:cubicBezTo>
                  <a:cubicBezTo>
                    <a:pt x="413" y="112"/>
                    <a:pt x="412" y="112"/>
                    <a:pt x="410" y="112"/>
                  </a:cubicBezTo>
                  <a:cubicBezTo>
                    <a:pt x="408" y="113"/>
                    <a:pt x="406" y="114"/>
                    <a:pt x="404" y="117"/>
                  </a:cubicBezTo>
                  <a:cubicBezTo>
                    <a:pt x="403" y="119"/>
                    <a:pt x="403" y="119"/>
                    <a:pt x="403" y="119"/>
                  </a:cubicBezTo>
                  <a:cubicBezTo>
                    <a:pt x="402" y="120"/>
                    <a:pt x="402" y="120"/>
                    <a:pt x="402" y="121"/>
                  </a:cubicBezTo>
                  <a:cubicBezTo>
                    <a:pt x="402" y="121"/>
                    <a:pt x="402" y="122"/>
                    <a:pt x="402" y="122"/>
                  </a:cubicBezTo>
                  <a:cubicBezTo>
                    <a:pt x="411" y="129"/>
                    <a:pt x="411" y="129"/>
                    <a:pt x="411" y="129"/>
                  </a:cubicBezTo>
                  <a:close/>
                  <a:moveTo>
                    <a:pt x="417" y="110"/>
                  </a:moveTo>
                  <a:cubicBezTo>
                    <a:pt x="416" y="108"/>
                    <a:pt x="414" y="108"/>
                    <a:pt x="411" y="109"/>
                  </a:cubicBezTo>
                  <a:cubicBezTo>
                    <a:pt x="409" y="110"/>
                    <a:pt x="407" y="112"/>
                    <a:pt x="404" y="115"/>
                  </a:cubicBezTo>
                  <a:cubicBezTo>
                    <a:pt x="396" y="126"/>
                    <a:pt x="396" y="126"/>
                    <a:pt x="396" y="126"/>
                  </a:cubicBezTo>
                  <a:cubicBezTo>
                    <a:pt x="396" y="127"/>
                    <a:pt x="396" y="127"/>
                    <a:pt x="396" y="127"/>
                  </a:cubicBezTo>
                  <a:cubicBezTo>
                    <a:pt x="397" y="126"/>
                    <a:pt x="397" y="126"/>
                    <a:pt x="397" y="126"/>
                  </a:cubicBezTo>
                  <a:cubicBezTo>
                    <a:pt x="398" y="125"/>
                    <a:pt x="398" y="125"/>
                    <a:pt x="399" y="125"/>
                  </a:cubicBezTo>
                  <a:cubicBezTo>
                    <a:pt x="399" y="125"/>
                    <a:pt x="399" y="125"/>
                    <a:pt x="400" y="125"/>
                  </a:cubicBezTo>
                  <a:cubicBezTo>
                    <a:pt x="420" y="141"/>
                    <a:pt x="420" y="141"/>
                    <a:pt x="420" y="141"/>
                  </a:cubicBezTo>
                  <a:cubicBezTo>
                    <a:pt x="420" y="141"/>
                    <a:pt x="420" y="141"/>
                    <a:pt x="420" y="142"/>
                  </a:cubicBezTo>
                  <a:cubicBezTo>
                    <a:pt x="420" y="142"/>
                    <a:pt x="420" y="143"/>
                    <a:pt x="419" y="143"/>
                  </a:cubicBezTo>
                  <a:cubicBezTo>
                    <a:pt x="419" y="144"/>
                    <a:pt x="419" y="144"/>
                    <a:pt x="419" y="144"/>
                  </a:cubicBezTo>
                  <a:cubicBezTo>
                    <a:pt x="419" y="145"/>
                    <a:pt x="419" y="145"/>
                    <a:pt x="419" y="145"/>
                  </a:cubicBezTo>
                  <a:cubicBezTo>
                    <a:pt x="427" y="136"/>
                    <a:pt x="427" y="136"/>
                    <a:pt x="427" y="136"/>
                  </a:cubicBezTo>
                  <a:cubicBezTo>
                    <a:pt x="426" y="135"/>
                    <a:pt x="426" y="135"/>
                    <a:pt x="426" y="135"/>
                  </a:cubicBezTo>
                  <a:cubicBezTo>
                    <a:pt x="425" y="136"/>
                    <a:pt x="425" y="136"/>
                    <a:pt x="425" y="136"/>
                  </a:cubicBezTo>
                  <a:cubicBezTo>
                    <a:pt x="424" y="137"/>
                    <a:pt x="424" y="137"/>
                    <a:pt x="423" y="137"/>
                  </a:cubicBezTo>
                  <a:cubicBezTo>
                    <a:pt x="423" y="138"/>
                    <a:pt x="423" y="138"/>
                    <a:pt x="422" y="137"/>
                  </a:cubicBezTo>
                  <a:cubicBezTo>
                    <a:pt x="412" y="130"/>
                    <a:pt x="412" y="130"/>
                    <a:pt x="412" y="130"/>
                  </a:cubicBezTo>
                  <a:cubicBezTo>
                    <a:pt x="415" y="125"/>
                    <a:pt x="415" y="125"/>
                    <a:pt x="415" y="125"/>
                  </a:cubicBezTo>
                  <a:cubicBezTo>
                    <a:pt x="433" y="128"/>
                    <a:pt x="433" y="128"/>
                    <a:pt x="433" y="128"/>
                  </a:cubicBezTo>
                  <a:cubicBezTo>
                    <a:pt x="437" y="122"/>
                    <a:pt x="437" y="122"/>
                    <a:pt x="437" y="122"/>
                  </a:cubicBezTo>
                  <a:cubicBezTo>
                    <a:pt x="436" y="122"/>
                    <a:pt x="436" y="122"/>
                    <a:pt x="436" y="122"/>
                  </a:cubicBezTo>
                  <a:cubicBezTo>
                    <a:pt x="435" y="123"/>
                    <a:pt x="435" y="123"/>
                    <a:pt x="435" y="123"/>
                  </a:cubicBezTo>
                  <a:cubicBezTo>
                    <a:pt x="435" y="123"/>
                    <a:pt x="435" y="123"/>
                    <a:pt x="434" y="124"/>
                  </a:cubicBezTo>
                  <a:cubicBezTo>
                    <a:pt x="434" y="124"/>
                    <a:pt x="433" y="124"/>
                    <a:pt x="433" y="124"/>
                  </a:cubicBezTo>
                  <a:cubicBezTo>
                    <a:pt x="418" y="122"/>
                    <a:pt x="418" y="122"/>
                    <a:pt x="418" y="122"/>
                  </a:cubicBezTo>
                  <a:cubicBezTo>
                    <a:pt x="419" y="120"/>
                    <a:pt x="420" y="118"/>
                    <a:pt x="420" y="115"/>
                  </a:cubicBezTo>
                  <a:cubicBezTo>
                    <a:pt x="420" y="113"/>
                    <a:pt x="419" y="111"/>
                    <a:pt x="417" y="110"/>
                  </a:cubicBezTo>
                  <a:close/>
                  <a:moveTo>
                    <a:pt x="376" y="148"/>
                  </a:moveTo>
                  <a:cubicBezTo>
                    <a:pt x="376" y="147"/>
                    <a:pt x="376" y="147"/>
                    <a:pt x="376" y="147"/>
                  </a:cubicBezTo>
                  <a:cubicBezTo>
                    <a:pt x="393" y="129"/>
                    <a:pt x="393" y="129"/>
                    <a:pt x="393" y="129"/>
                  </a:cubicBezTo>
                  <a:cubicBezTo>
                    <a:pt x="399" y="131"/>
                    <a:pt x="399" y="131"/>
                    <a:pt x="399" y="131"/>
                  </a:cubicBezTo>
                  <a:cubicBezTo>
                    <a:pt x="398" y="132"/>
                    <a:pt x="398" y="132"/>
                    <a:pt x="398" y="132"/>
                  </a:cubicBezTo>
                  <a:cubicBezTo>
                    <a:pt x="396" y="132"/>
                    <a:pt x="394" y="132"/>
                    <a:pt x="393" y="133"/>
                  </a:cubicBezTo>
                  <a:cubicBezTo>
                    <a:pt x="391" y="133"/>
                    <a:pt x="389" y="134"/>
                    <a:pt x="388" y="135"/>
                  </a:cubicBezTo>
                  <a:cubicBezTo>
                    <a:pt x="383" y="141"/>
                    <a:pt x="383" y="141"/>
                    <a:pt x="383" y="141"/>
                  </a:cubicBezTo>
                  <a:cubicBezTo>
                    <a:pt x="383" y="141"/>
                    <a:pt x="383" y="142"/>
                    <a:pt x="383" y="142"/>
                  </a:cubicBezTo>
                  <a:cubicBezTo>
                    <a:pt x="382" y="143"/>
                    <a:pt x="382" y="143"/>
                    <a:pt x="383" y="143"/>
                  </a:cubicBezTo>
                  <a:cubicBezTo>
                    <a:pt x="391" y="151"/>
                    <a:pt x="391" y="151"/>
                    <a:pt x="391" y="151"/>
                  </a:cubicBezTo>
                  <a:cubicBezTo>
                    <a:pt x="396" y="145"/>
                    <a:pt x="396" y="145"/>
                    <a:pt x="396" y="145"/>
                  </a:cubicBezTo>
                  <a:cubicBezTo>
                    <a:pt x="397" y="144"/>
                    <a:pt x="398" y="143"/>
                    <a:pt x="398" y="142"/>
                  </a:cubicBezTo>
                  <a:cubicBezTo>
                    <a:pt x="398" y="141"/>
                    <a:pt x="397" y="140"/>
                    <a:pt x="397" y="139"/>
                  </a:cubicBezTo>
                  <a:cubicBezTo>
                    <a:pt x="396" y="139"/>
                    <a:pt x="396" y="139"/>
                    <a:pt x="396" y="139"/>
                  </a:cubicBezTo>
                  <a:cubicBezTo>
                    <a:pt x="397" y="138"/>
                    <a:pt x="397" y="138"/>
                    <a:pt x="397" y="138"/>
                  </a:cubicBezTo>
                  <a:cubicBezTo>
                    <a:pt x="404" y="145"/>
                    <a:pt x="404" y="145"/>
                    <a:pt x="404" y="145"/>
                  </a:cubicBezTo>
                  <a:cubicBezTo>
                    <a:pt x="403" y="146"/>
                    <a:pt x="403" y="146"/>
                    <a:pt x="403" y="146"/>
                  </a:cubicBezTo>
                  <a:cubicBezTo>
                    <a:pt x="403" y="145"/>
                    <a:pt x="403" y="145"/>
                    <a:pt x="403" y="145"/>
                  </a:cubicBezTo>
                  <a:cubicBezTo>
                    <a:pt x="402" y="144"/>
                    <a:pt x="401" y="144"/>
                    <a:pt x="400" y="144"/>
                  </a:cubicBezTo>
                  <a:cubicBezTo>
                    <a:pt x="399" y="144"/>
                    <a:pt x="398" y="145"/>
                    <a:pt x="397" y="146"/>
                  </a:cubicBezTo>
                  <a:cubicBezTo>
                    <a:pt x="392" y="151"/>
                    <a:pt x="392" y="151"/>
                    <a:pt x="392" y="151"/>
                  </a:cubicBezTo>
                  <a:cubicBezTo>
                    <a:pt x="401" y="160"/>
                    <a:pt x="401" y="160"/>
                    <a:pt x="401" y="160"/>
                  </a:cubicBezTo>
                  <a:cubicBezTo>
                    <a:pt x="402" y="161"/>
                    <a:pt x="402" y="161"/>
                    <a:pt x="403" y="161"/>
                  </a:cubicBezTo>
                  <a:cubicBezTo>
                    <a:pt x="403" y="161"/>
                    <a:pt x="403" y="160"/>
                    <a:pt x="404" y="160"/>
                  </a:cubicBezTo>
                  <a:cubicBezTo>
                    <a:pt x="408" y="155"/>
                    <a:pt x="408" y="155"/>
                    <a:pt x="408" y="155"/>
                  </a:cubicBezTo>
                  <a:cubicBezTo>
                    <a:pt x="410" y="153"/>
                    <a:pt x="411" y="151"/>
                    <a:pt x="412" y="149"/>
                  </a:cubicBezTo>
                  <a:cubicBezTo>
                    <a:pt x="412" y="147"/>
                    <a:pt x="412" y="145"/>
                    <a:pt x="411" y="143"/>
                  </a:cubicBezTo>
                  <a:cubicBezTo>
                    <a:pt x="412" y="142"/>
                    <a:pt x="412" y="142"/>
                    <a:pt x="412" y="142"/>
                  </a:cubicBezTo>
                  <a:cubicBezTo>
                    <a:pt x="415" y="149"/>
                    <a:pt x="415" y="149"/>
                    <a:pt x="415" y="149"/>
                  </a:cubicBezTo>
                  <a:cubicBezTo>
                    <a:pt x="398" y="168"/>
                    <a:pt x="398" y="168"/>
                    <a:pt x="398" y="168"/>
                  </a:cubicBezTo>
                  <a:cubicBezTo>
                    <a:pt x="397" y="167"/>
                    <a:pt x="397" y="167"/>
                    <a:pt x="397" y="167"/>
                  </a:cubicBezTo>
                  <a:cubicBezTo>
                    <a:pt x="398" y="166"/>
                    <a:pt x="398" y="166"/>
                    <a:pt x="398" y="166"/>
                  </a:cubicBezTo>
                  <a:cubicBezTo>
                    <a:pt x="399" y="165"/>
                    <a:pt x="399" y="165"/>
                    <a:pt x="399" y="165"/>
                  </a:cubicBezTo>
                  <a:cubicBezTo>
                    <a:pt x="399" y="164"/>
                    <a:pt x="399" y="164"/>
                    <a:pt x="399" y="163"/>
                  </a:cubicBezTo>
                  <a:cubicBezTo>
                    <a:pt x="380" y="146"/>
                    <a:pt x="380" y="146"/>
                    <a:pt x="380" y="146"/>
                  </a:cubicBezTo>
                  <a:cubicBezTo>
                    <a:pt x="380" y="146"/>
                    <a:pt x="379" y="146"/>
                    <a:pt x="379" y="146"/>
                  </a:cubicBezTo>
                  <a:cubicBezTo>
                    <a:pt x="379" y="146"/>
                    <a:pt x="378" y="146"/>
                    <a:pt x="377" y="147"/>
                  </a:cubicBezTo>
                  <a:cubicBezTo>
                    <a:pt x="376" y="148"/>
                    <a:pt x="376" y="148"/>
                    <a:pt x="376" y="148"/>
                  </a:cubicBezTo>
                  <a:close/>
                  <a:moveTo>
                    <a:pt x="370" y="152"/>
                  </a:moveTo>
                  <a:cubicBezTo>
                    <a:pt x="371" y="151"/>
                    <a:pt x="371" y="151"/>
                    <a:pt x="371" y="151"/>
                  </a:cubicBezTo>
                  <a:cubicBezTo>
                    <a:pt x="372" y="151"/>
                    <a:pt x="372" y="151"/>
                    <a:pt x="373" y="151"/>
                  </a:cubicBezTo>
                  <a:cubicBezTo>
                    <a:pt x="373" y="151"/>
                    <a:pt x="374" y="151"/>
                    <a:pt x="374" y="152"/>
                  </a:cubicBezTo>
                  <a:cubicBezTo>
                    <a:pt x="380" y="172"/>
                    <a:pt x="380" y="172"/>
                    <a:pt x="380" y="172"/>
                  </a:cubicBezTo>
                  <a:cubicBezTo>
                    <a:pt x="380" y="173"/>
                    <a:pt x="380" y="173"/>
                    <a:pt x="380" y="173"/>
                  </a:cubicBezTo>
                  <a:cubicBezTo>
                    <a:pt x="362" y="161"/>
                    <a:pt x="362" y="161"/>
                    <a:pt x="362" y="161"/>
                  </a:cubicBezTo>
                  <a:cubicBezTo>
                    <a:pt x="361" y="161"/>
                    <a:pt x="361" y="161"/>
                    <a:pt x="361" y="160"/>
                  </a:cubicBezTo>
                  <a:cubicBezTo>
                    <a:pt x="361" y="160"/>
                    <a:pt x="361" y="159"/>
                    <a:pt x="362" y="159"/>
                  </a:cubicBezTo>
                  <a:cubicBezTo>
                    <a:pt x="363" y="158"/>
                    <a:pt x="363" y="158"/>
                    <a:pt x="363" y="158"/>
                  </a:cubicBezTo>
                  <a:cubicBezTo>
                    <a:pt x="362" y="157"/>
                    <a:pt x="362" y="157"/>
                    <a:pt x="362" y="157"/>
                  </a:cubicBezTo>
                  <a:cubicBezTo>
                    <a:pt x="354" y="164"/>
                    <a:pt x="354" y="164"/>
                    <a:pt x="354" y="164"/>
                  </a:cubicBezTo>
                  <a:cubicBezTo>
                    <a:pt x="354" y="165"/>
                    <a:pt x="354" y="165"/>
                    <a:pt x="354" y="165"/>
                  </a:cubicBezTo>
                  <a:cubicBezTo>
                    <a:pt x="355" y="164"/>
                    <a:pt x="355" y="164"/>
                    <a:pt x="355" y="164"/>
                  </a:cubicBezTo>
                  <a:cubicBezTo>
                    <a:pt x="356" y="163"/>
                    <a:pt x="357" y="163"/>
                    <a:pt x="357" y="163"/>
                  </a:cubicBezTo>
                  <a:cubicBezTo>
                    <a:pt x="358" y="163"/>
                    <a:pt x="358" y="164"/>
                    <a:pt x="359" y="164"/>
                  </a:cubicBezTo>
                  <a:cubicBezTo>
                    <a:pt x="383" y="179"/>
                    <a:pt x="383" y="179"/>
                    <a:pt x="383" y="179"/>
                  </a:cubicBezTo>
                  <a:cubicBezTo>
                    <a:pt x="384" y="178"/>
                    <a:pt x="384" y="178"/>
                    <a:pt x="384" y="178"/>
                  </a:cubicBezTo>
                  <a:cubicBezTo>
                    <a:pt x="375" y="151"/>
                    <a:pt x="375" y="151"/>
                    <a:pt x="375" y="151"/>
                  </a:cubicBezTo>
                  <a:cubicBezTo>
                    <a:pt x="375" y="150"/>
                    <a:pt x="375" y="149"/>
                    <a:pt x="375" y="148"/>
                  </a:cubicBezTo>
                  <a:cubicBezTo>
                    <a:pt x="376" y="148"/>
                    <a:pt x="376" y="147"/>
                    <a:pt x="376" y="147"/>
                  </a:cubicBezTo>
                  <a:cubicBezTo>
                    <a:pt x="377" y="146"/>
                    <a:pt x="377" y="146"/>
                    <a:pt x="377" y="146"/>
                  </a:cubicBezTo>
                  <a:cubicBezTo>
                    <a:pt x="377" y="145"/>
                    <a:pt x="377" y="145"/>
                    <a:pt x="377" y="145"/>
                  </a:cubicBezTo>
                  <a:cubicBezTo>
                    <a:pt x="369" y="151"/>
                    <a:pt x="369" y="151"/>
                    <a:pt x="369" y="151"/>
                  </a:cubicBezTo>
                  <a:cubicBezTo>
                    <a:pt x="370" y="152"/>
                    <a:pt x="370" y="152"/>
                    <a:pt x="370" y="152"/>
                  </a:cubicBezTo>
                  <a:close/>
                  <a:moveTo>
                    <a:pt x="335" y="176"/>
                  </a:moveTo>
                  <a:cubicBezTo>
                    <a:pt x="335" y="175"/>
                    <a:pt x="335" y="175"/>
                    <a:pt x="335" y="175"/>
                  </a:cubicBezTo>
                  <a:cubicBezTo>
                    <a:pt x="352" y="165"/>
                    <a:pt x="352" y="165"/>
                    <a:pt x="352" y="165"/>
                  </a:cubicBezTo>
                  <a:cubicBezTo>
                    <a:pt x="353" y="166"/>
                    <a:pt x="353" y="166"/>
                    <a:pt x="353" y="166"/>
                  </a:cubicBezTo>
                  <a:cubicBezTo>
                    <a:pt x="348" y="168"/>
                    <a:pt x="348" y="168"/>
                    <a:pt x="348" y="168"/>
                  </a:cubicBezTo>
                  <a:cubicBezTo>
                    <a:pt x="347" y="169"/>
                    <a:pt x="347" y="169"/>
                    <a:pt x="346" y="170"/>
                  </a:cubicBezTo>
                  <a:cubicBezTo>
                    <a:pt x="346" y="170"/>
                    <a:pt x="346" y="170"/>
                    <a:pt x="346" y="171"/>
                  </a:cubicBezTo>
                  <a:cubicBezTo>
                    <a:pt x="359" y="193"/>
                    <a:pt x="359" y="193"/>
                    <a:pt x="359" y="193"/>
                  </a:cubicBezTo>
                  <a:cubicBezTo>
                    <a:pt x="359" y="193"/>
                    <a:pt x="360" y="193"/>
                    <a:pt x="360" y="193"/>
                  </a:cubicBezTo>
                  <a:cubicBezTo>
                    <a:pt x="361" y="193"/>
                    <a:pt x="361" y="193"/>
                    <a:pt x="362" y="193"/>
                  </a:cubicBezTo>
                  <a:cubicBezTo>
                    <a:pt x="367" y="190"/>
                    <a:pt x="367" y="190"/>
                    <a:pt x="367" y="190"/>
                  </a:cubicBezTo>
                  <a:cubicBezTo>
                    <a:pt x="367" y="191"/>
                    <a:pt x="367" y="191"/>
                    <a:pt x="367" y="191"/>
                  </a:cubicBezTo>
                  <a:cubicBezTo>
                    <a:pt x="350" y="201"/>
                    <a:pt x="350" y="201"/>
                    <a:pt x="350" y="201"/>
                  </a:cubicBezTo>
                  <a:cubicBezTo>
                    <a:pt x="349" y="200"/>
                    <a:pt x="349" y="200"/>
                    <a:pt x="349" y="200"/>
                  </a:cubicBezTo>
                  <a:cubicBezTo>
                    <a:pt x="354" y="197"/>
                    <a:pt x="354" y="197"/>
                    <a:pt x="354" y="197"/>
                  </a:cubicBezTo>
                  <a:cubicBezTo>
                    <a:pt x="355" y="197"/>
                    <a:pt x="355" y="196"/>
                    <a:pt x="356" y="196"/>
                  </a:cubicBezTo>
                  <a:cubicBezTo>
                    <a:pt x="356" y="195"/>
                    <a:pt x="356" y="195"/>
                    <a:pt x="356" y="195"/>
                  </a:cubicBezTo>
                  <a:cubicBezTo>
                    <a:pt x="343" y="173"/>
                    <a:pt x="343" y="173"/>
                    <a:pt x="343" y="173"/>
                  </a:cubicBezTo>
                  <a:cubicBezTo>
                    <a:pt x="343" y="172"/>
                    <a:pt x="342" y="172"/>
                    <a:pt x="342" y="172"/>
                  </a:cubicBezTo>
                  <a:cubicBezTo>
                    <a:pt x="342" y="172"/>
                    <a:pt x="341" y="172"/>
                    <a:pt x="340" y="173"/>
                  </a:cubicBezTo>
                  <a:cubicBezTo>
                    <a:pt x="335" y="176"/>
                    <a:pt x="335" y="176"/>
                    <a:pt x="335" y="176"/>
                  </a:cubicBezTo>
                  <a:close/>
                  <a:moveTo>
                    <a:pt x="336" y="199"/>
                  </a:moveTo>
                  <a:cubicBezTo>
                    <a:pt x="312" y="184"/>
                    <a:pt x="312" y="184"/>
                    <a:pt x="312" y="184"/>
                  </a:cubicBezTo>
                  <a:cubicBezTo>
                    <a:pt x="304" y="187"/>
                    <a:pt x="304" y="187"/>
                    <a:pt x="304" y="187"/>
                  </a:cubicBezTo>
                  <a:cubicBezTo>
                    <a:pt x="305" y="188"/>
                    <a:pt x="305" y="188"/>
                    <a:pt x="305" y="188"/>
                  </a:cubicBezTo>
                  <a:cubicBezTo>
                    <a:pt x="306" y="188"/>
                    <a:pt x="306" y="188"/>
                    <a:pt x="306" y="188"/>
                  </a:cubicBezTo>
                  <a:cubicBezTo>
                    <a:pt x="307" y="187"/>
                    <a:pt x="308" y="187"/>
                    <a:pt x="308" y="187"/>
                  </a:cubicBezTo>
                  <a:cubicBezTo>
                    <a:pt x="309" y="187"/>
                    <a:pt x="309" y="188"/>
                    <a:pt x="309" y="188"/>
                  </a:cubicBezTo>
                  <a:cubicBezTo>
                    <a:pt x="319" y="211"/>
                    <a:pt x="319" y="211"/>
                    <a:pt x="319" y="211"/>
                  </a:cubicBezTo>
                  <a:cubicBezTo>
                    <a:pt x="319" y="212"/>
                    <a:pt x="319" y="212"/>
                    <a:pt x="319" y="213"/>
                  </a:cubicBezTo>
                  <a:cubicBezTo>
                    <a:pt x="319" y="213"/>
                    <a:pt x="318" y="213"/>
                    <a:pt x="317" y="214"/>
                  </a:cubicBezTo>
                  <a:cubicBezTo>
                    <a:pt x="315" y="214"/>
                    <a:pt x="315" y="214"/>
                    <a:pt x="315" y="214"/>
                  </a:cubicBezTo>
                  <a:cubicBezTo>
                    <a:pt x="316" y="215"/>
                    <a:pt x="316" y="215"/>
                    <a:pt x="316" y="215"/>
                  </a:cubicBezTo>
                  <a:cubicBezTo>
                    <a:pt x="325" y="212"/>
                    <a:pt x="325" y="212"/>
                    <a:pt x="325" y="212"/>
                  </a:cubicBezTo>
                  <a:cubicBezTo>
                    <a:pt x="325" y="211"/>
                    <a:pt x="325" y="211"/>
                    <a:pt x="325" y="211"/>
                  </a:cubicBezTo>
                  <a:cubicBezTo>
                    <a:pt x="323" y="211"/>
                    <a:pt x="323" y="211"/>
                    <a:pt x="323" y="211"/>
                  </a:cubicBezTo>
                  <a:cubicBezTo>
                    <a:pt x="322" y="212"/>
                    <a:pt x="322" y="212"/>
                    <a:pt x="321" y="212"/>
                  </a:cubicBezTo>
                  <a:cubicBezTo>
                    <a:pt x="321" y="212"/>
                    <a:pt x="320" y="211"/>
                    <a:pt x="320" y="211"/>
                  </a:cubicBezTo>
                  <a:cubicBezTo>
                    <a:pt x="311" y="189"/>
                    <a:pt x="311" y="189"/>
                    <a:pt x="311" y="189"/>
                  </a:cubicBezTo>
                  <a:cubicBezTo>
                    <a:pt x="312" y="189"/>
                    <a:pt x="312" y="189"/>
                    <a:pt x="312" y="189"/>
                  </a:cubicBezTo>
                  <a:cubicBezTo>
                    <a:pt x="340" y="206"/>
                    <a:pt x="340" y="206"/>
                    <a:pt x="340" y="206"/>
                  </a:cubicBezTo>
                  <a:cubicBezTo>
                    <a:pt x="339" y="206"/>
                    <a:pt x="339" y="206"/>
                    <a:pt x="339" y="206"/>
                  </a:cubicBezTo>
                  <a:cubicBezTo>
                    <a:pt x="341" y="205"/>
                    <a:pt x="341" y="205"/>
                    <a:pt x="341" y="205"/>
                  </a:cubicBezTo>
                  <a:cubicBezTo>
                    <a:pt x="330" y="180"/>
                    <a:pt x="330" y="180"/>
                    <a:pt x="330" y="180"/>
                  </a:cubicBezTo>
                  <a:cubicBezTo>
                    <a:pt x="330" y="179"/>
                    <a:pt x="330" y="179"/>
                    <a:pt x="331" y="178"/>
                  </a:cubicBezTo>
                  <a:cubicBezTo>
                    <a:pt x="331" y="178"/>
                    <a:pt x="331" y="178"/>
                    <a:pt x="332" y="177"/>
                  </a:cubicBezTo>
                  <a:cubicBezTo>
                    <a:pt x="334" y="177"/>
                    <a:pt x="334" y="177"/>
                    <a:pt x="334" y="177"/>
                  </a:cubicBezTo>
                  <a:cubicBezTo>
                    <a:pt x="333" y="176"/>
                    <a:pt x="333" y="176"/>
                    <a:pt x="333" y="176"/>
                  </a:cubicBezTo>
                  <a:cubicBezTo>
                    <a:pt x="324" y="179"/>
                    <a:pt x="324" y="179"/>
                    <a:pt x="324" y="179"/>
                  </a:cubicBezTo>
                  <a:cubicBezTo>
                    <a:pt x="325" y="180"/>
                    <a:pt x="325" y="180"/>
                    <a:pt x="325" y="180"/>
                  </a:cubicBezTo>
                  <a:cubicBezTo>
                    <a:pt x="326" y="180"/>
                    <a:pt x="326" y="180"/>
                    <a:pt x="326" y="180"/>
                  </a:cubicBezTo>
                  <a:cubicBezTo>
                    <a:pt x="327" y="179"/>
                    <a:pt x="328" y="179"/>
                    <a:pt x="328" y="179"/>
                  </a:cubicBezTo>
                  <a:cubicBezTo>
                    <a:pt x="329" y="179"/>
                    <a:pt x="329" y="180"/>
                    <a:pt x="329" y="180"/>
                  </a:cubicBezTo>
                  <a:cubicBezTo>
                    <a:pt x="337" y="199"/>
                    <a:pt x="337" y="199"/>
                    <a:pt x="337" y="199"/>
                  </a:cubicBezTo>
                  <a:cubicBezTo>
                    <a:pt x="336" y="199"/>
                    <a:pt x="336" y="199"/>
                    <a:pt x="336" y="199"/>
                  </a:cubicBezTo>
                  <a:close/>
                  <a:moveTo>
                    <a:pt x="301" y="219"/>
                  </a:moveTo>
                  <a:cubicBezTo>
                    <a:pt x="303" y="218"/>
                    <a:pt x="305" y="217"/>
                    <a:pt x="307" y="215"/>
                  </a:cubicBezTo>
                  <a:cubicBezTo>
                    <a:pt x="308" y="213"/>
                    <a:pt x="308" y="212"/>
                    <a:pt x="308" y="210"/>
                  </a:cubicBezTo>
                  <a:cubicBezTo>
                    <a:pt x="302" y="190"/>
                    <a:pt x="302" y="190"/>
                    <a:pt x="302" y="190"/>
                  </a:cubicBezTo>
                  <a:cubicBezTo>
                    <a:pt x="302" y="190"/>
                    <a:pt x="302" y="190"/>
                    <a:pt x="301" y="190"/>
                  </a:cubicBezTo>
                  <a:cubicBezTo>
                    <a:pt x="301" y="189"/>
                    <a:pt x="300" y="189"/>
                    <a:pt x="300" y="190"/>
                  </a:cubicBezTo>
                  <a:cubicBezTo>
                    <a:pt x="298" y="190"/>
                    <a:pt x="298" y="190"/>
                    <a:pt x="298" y="190"/>
                  </a:cubicBezTo>
                  <a:cubicBezTo>
                    <a:pt x="298" y="189"/>
                    <a:pt x="298" y="189"/>
                    <a:pt x="298" y="189"/>
                  </a:cubicBezTo>
                  <a:cubicBezTo>
                    <a:pt x="307" y="187"/>
                    <a:pt x="307" y="187"/>
                    <a:pt x="307" y="187"/>
                  </a:cubicBezTo>
                  <a:cubicBezTo>
                    <a:pt x="307" y="188"/>
                    <a:pt x="307" y="188"/>
                    <a:pt x="307" y="188"/>
                  </a:cubicBezTo>
                  <a:cubicBezTo>
                    <a:pt x="306" y="188"/>
                    <a:pt x="306" y="188"/>
                    <a:pt x="306" y="188"/>
                  </a:cubicBezTo>
                  <a:cubicBezTo>
                    <a:pt x="305" y="188"/>
                    <a:pt x="304" y="189"/>
                    <a:pt x="304" y="189"/>
                  </a:cubicBezTo>
                  <a:cubicBezTo>
                    <a:pt x="304" y="189"/>
                    <a:pt x="304" y="190"/>
                    <a:pt x="304" y="190"/>
                  </a:cubicBezTo>
                  <a:cubicBezTo>
                    <a:pt x="309" y="210"/>
                    <a:pt x="309" y="210"/>
                    <a:pt x="309" y="210"/>
                  </a:cubicBezTo>
                  <a:cubicBezTo>
                    <a:pt x="310" y="212"/>
                    <a:pt x="309" y="214"/>
                    <a:pt x="308" y="216"/>
                  </a:cubicBezTo>
                  <a:cubicBezTo>
                    <a:pt x="306" y="218"/>
                    <a:pt x="304" y="219"/>
                    <a:pt x="301" y="220"/>
                  </a:cubicBezTo>
                  <a:cubicBezTo>
                    <a:pt x="298" y="221"/>
                    <a:pt x="295" y="221"/>
                    <a:pt x="293" y="221"/>
                  </a:cubicBezTo>
                  <a:cubicBezTo>
                    <a:pt x="290" y="220"/>
                    <a:pt x="289" y="219"/>
                    <a:pt x="288" y="216"/>
                  </a:cubicBezTo>
                  <a:cubicBezTo>
                    <a:pt x="282" y="196"/>
                    <a:pt x="282" y="196"/>
                    <a:pt x="282" y="196"/>
                  </a:cubicBezTo>
                  <a:cubicBezTo>
                    <a:pt x="282" y="196"/>
                    <a:pt x="282" y="195"/>
                    <a:pt x="281" y="195"/>
                  </a:cubicBezTo>
                  <a:cubicBezTo>
                    <a:pt x="281" y="195"/>
                    <a:pt x="280" y="195"/>
                    <a:pt x="280" y="195"/>
                  </a:cubicBezTo>
                  <a:cubicBezTo>
                    <a:pt x="278" y="196"/>
                    <a:pt x="278" y="196"/>
                    <a:pt x="278" y="196"/>
                  </a:cubicBezTo>
                  <a:cubicBezTo>
                    <a:pt x="278" y="195"/>
                    <a:pt x="278" y="195"/>
                    <a:pt x="278" y="195"/>
                  </a:cubicBezTo>
                  <a:cubicBezTo>
                    <a:pt x="289" y="192"/>
                    <a:pt x="289" y="192"/>
                    <a:pt x="289" y="192"/>
                  </a:cubicBezTo>
                  <a:cubicBezTo>
                    <a:pt x="289" y="193"/>
                    <a:pt x="289" y="193"/>
                    <a:pt x="289" y="193"/>
                  </a:cubicBezTo>
                  <a:cubicBezTo>
                    <a:pt x="288" y="193"/>
                    <a:pt x="288" y="193"/>
                    <a:pt x="288" y="193"/>
                  </a:cubicBezTo>
                  <a:cubicBezTo>
                    <a:pt x="287" y="193"/>
                    <a:pt x="287" y="194"/>
                    <a:pt x="286" y="194"/>
                  </a:cubicBezTo>
                  <a:cubicBezTo>
                    <a:pt x="286" y="194"/>
                    <a:pt x="286" y="195"/>
                    <a:pt x="286" y="195"/>
                  </a:cubicBezTo>
                  <a:cubicBezTo>
                    <a:pt x="292" y="215"/>
                    <a:pt x="292" y="215"/>
                    <a:pt x="292" y="215"/>
                  </a:cubicBezTo>
                  <a:cubicBezTo>
                    <a:pt x="292" y="217"/>
                    <a:pt x="293" y="219"/>
                    <a:pt x="295" y="219"/>
                  </a:cubicBezTo>
                  <a:cubicBezTo>
                    <a:pt x="297" y="219"/>
                    <a:pt x="299" y="219"/>
                    <a:pt x="301" y="219"/>
                  </a:cubicBezTo>
                  <a:close/>
                  <a:moveTo>
                    <a:pt x="244" y="198"/>
                  </a:moveTo>
                  <a:cubicBezTo>
                    <a:pt x="241" y="198"/>
                    <a:pt x="239" y="200"/>
                    <a:pt x="237" y="202"/>
                  </a:cubicBezTo>
                  <a:cubicBezTo>
                    <a:pt x="235" y="205"/>
                    <a:pt x="234" y="208"/>
                    <a:pt x="234" y="213"/>
                  </a:cubicBezTo>
                  <a:cubicBezTo>
                    <a:pt x="234" y="217"/>
                    <a:pt x="235" y="220"/>
                    <a:pt x="237" y="223"/>
                  </a:cubicBezTo>
                  <a:cubicBezTo>
                    <a:pt x="239" y="225"/>
                    <a:pt x="241" y="227"/>
                    <a:pt x="245" y="227"/>
                  </a:cubicBezTo>
                  <a:cubicBezTo>
                    <a:pt x="247" y="227"/>
                    <a:pt x="248" y="226"/>
                    <a:pt x="250" y="226"/>
                  </a:cubicBezTo>
                  <a:cubicBezTo>
                    <a:pt x="251" y="225"/>
                    <a:pt x="251" y="224"/>
                    <a:pt x="251" y="223"/>
                  </a:cubicBezTo>
                  <a:cubicBezTo>
                    <a:pt x="251" y="217"/>
                    <a:pt x="251" y="217"/>
                    <a:pt x="251" y="217"/>
                  </a:cubicBezTo>
                  <a:cubicBezTo>
                    <a:pt x="251" y="217"/>
                    <a:pt x="251" y="216"/>
                    <a:pt x="250" y="216"/>
                  </a:cubicBezTo>
                  <a:cubicBezTo>
                    <a:pt x="250" y="215"/>
                    <a:pt x="249" y="215"/>
                    <a:pt x="248" y="215"/>
                  </a:cubicBezTo>
                  <a:cubicBezTo>
                    <a:pt x="247" y="215"/>
                    <a:pt x="247" y="215"/>
                    <a:pt x="247" y="215"/>
                  </a:cubicBezTo>
                  <a:cubicBezTo>
                    <a:pt x="246" y="214"/>
                    <a:pt x="246" y="214"/>
                    <a:pt x="246" y="214"/>
                  </a:cubicBezTo>
                  <a:cubicBezTo>
                    <a:pt x="259" y="214"/>
                    <a:pt x="259" y="214"/>
                    <a:pt x="259" y="214"/>
                  </a:cubicBezTo>
                  <a:cubicBezTo>
                    <a:pt x="259" y="215"/>
                    <a:pt x="259" y="215"/>
                    <a:pt x="259" y="215"/>
                  </a:cubicBezTo>
                  <a:cubicBezTo>
                    <a:pt x="258" y="215"/>
                    <a:pt x="258" y="215"/>
                    <a:pt x="258" y="215"/>
                  </a:cubicBezTo>
                  <a:cubicBezTo>
                    <a:pt x="257" y="215"/>
                    <a:pt x="256" y="215"/>
                    <a:pt x="256" y="216"/>
                  </a:cubicBezTo>
                  <a:cubicBezTo>
                    <a:pt x="255" y="216"/>
                    <a:pt x="255" y="216"/>
                    <a:pt x="255" y="217"/>
                  </a:cubicBezTo>
                  <a:cubicBezTo>
                    <a:pt x="255" y="226"/>
                    <a:pt x="255" y="226"/>
                    <a:pt x="255" y="226"/>
                  </a:cubicBezTo>
                  <a:cubicBezTo>
                    <a:pt x="255" y="226"/>
                    <a:pt x="255" y="226"/>
                    <a:pt x="255" y="226"/>
                  </a:cubicBezTo>
                  <a:cubicBezTo>
                    <a:pt x="254" y="226"/>
                    <a:pt x="254" y="226"/>
                    <a:pt x="254" y="226"/>
                  </a:cubicBezTo>
                  <a:cubicBezTo>
                    <a:pt x="253" y="226"/>
                    <a:pt x="253" y="226"/>
                    <a:pt x="253" y="226"/>
                  </a:cubicBezTo>
                  <a:cubicBezTo>
                    <a:pt x="252" y="226"/>
                    <a:pt x="252" y="226"/>
                    <a:pt x="252" y="226"/>
                  </a:cubicBezTo>
                  <a:cubicBezTo>
                    <a:pt x="251" y="227"/>
                    <a:pt x="250" y="227"/>
                    <a:pt x="249" y="227"/>
                  </a:cubicBezTo>
                  <a:cubicBezTo>
                    <a:pt x="247" y="228"/>
                    <a:pt x="246" y="228"/>
                    <a:pt x="245" y="228"/>
                  </a:cubicBezTo>
                  <a:cubicBezTo>
                    <a:pt x="240" y="228"/>
                    <a:pt x="236" y="227"/>
                    <a:pt x="234" y="224"/>
                  </a:cubicBezTo>
                  <a:cubicBezTo>
                    <a:pt x="231" y="221"/>
                    <a:pt x="230" y="217"/>
                    <a:pt x="230" y="213"/>
                  </a:cubicBezTo>
                  <a:cubicBezTo>
                    <a:pt x="230" y="209"/>
                    <a:pt x="231" y="205"/>
                    <a:pt x="234" y="202"/>
                  </a:cubicBezTo>
                  <a:cubicBezTo>
                    <a:pt x="236" y="199"/>
                    <a:pt x="240" y="197"/>
                    <a:pt x="244" y="197"/>
                  </a:cubicBezTo>
                  <a:cubicBezTo>
                    <a:pt x="245" y="197"/>
                    <a:pt x="246" y="197"/>
                    <a:pt x="247" y="197"/>
                  </a:cubicBezTo>
                  <a:cubicBezTo>
                    <a:pt x="249" y="198"/>
                    <a:pt x="250" y="198"/>
                    <a:pt x="250" y="198"/>
                  </a:cubicBezTo>
                  <a:cubicBezTo>
                    <a:pt x="250" y="198"/>
                    <a:pt x="251" y="198"/>
                    <a:pt x="251" y="198"/>
                  </a:cubicBezTo>
                  <a:cubicBezTo>
                    <a:pt x="252" y="197"/>
                    <a:pt x="252" y="197"/>
                    <a:pt x="253" y="197"/>
                  </a:cubicBezTo>
                  <a:cubicBezTo>
                    <a:pt x="255" y="205"/>
                    <a:pt x="255" y="205"/>
                    <a:pt x="255" y="205"/>
                  </a:cubicBezTo>
                  <a:cubicBezTo>
                    <a:pt x="253" y="205"/>
                    <a:pt x="253" y="205"/>
                    <a:pt x="253" y="205"/>
                  </a:cubicBezTo>
                  <a:cubicBezTo>
                    <a:pt x="252" y="203"/>
                    <a:pt x="251" y="201"/>
                    <a:pt x="250" y="200"/>
                  </a:cubicBezTo>
                  <a:cubicBezTo>
                    <a:pt x="248" y="199"/>
                    <a:pt x="246" y="198"/>
                    <a:pt x="244" y="198"/>
                  </a:cubicBezTo>
                  <a:close/>
                  <a:moveTo>
                    <a:pt x="224" y="221"/>
                  </a:moveTo>
                  <a:cubicBezTo>
                    <a:pt x="211" y="196"/>
                    <a:pt x="211" y="196"/>
                    <a:pt x="211" y="196"/>
                  </a:cubicBezTo>
                  <a:cubicBezTo>
                    <a:pt x="203" y="195"/>
                    <a:pt x="203" y="195"/>
                    <a:pt x="203" y="195"/>
                  </a:cubicBezTo>
                  <a:cubicBezTo>
                    <a:pt x="203" y="196"/>
                    <a:pt x="203" y="196"/>
                    <a:pt x="203" y="196"/>
                  </a:cubicBezTo>
                  <a:cubicBezTo>
                    <a:pt x="204" y="196"/>
                    <a:pt x="204" y="196"/>
                    <a:pt x="204" y="196"/>
                  </a:cubicBezTo>
                  <a:cubicBezTo>
                    <a:pt x="205" y="196"/>
                    <a:pt x="206" y="196"/>
                    <a:pt x="206" y="197"/>
                  </a:cubicBezTo>
                  <a:cubicBezTo>
                    <a:pt x="207" y="197"/>
                    <a:pt x="207" y="197"/>
                    <a:pt x="207" y="198"/>
                  </a:cubicBezTo>
                  <a:cubicBezTo>
                    <a:pt x="203" y="223"/>
                    <a:pt x="203" y="223"/>
                    <a:pt x="203" y="223"/>
                  </a:cubicBezTo>
                  <a:cubicBezTo>
                    <a:pt x="203" y="223"/>
                    <a:pt x="203" y="224"/>
                    <a:pt x="203" y="224"/>
                  </a:cubicBezTo>
                  <a:cubicBezTo>
                    <a:pt x="202" y="224"/>
                    <a:pt x="202" y="224"/>
                    <a:pt x="201" y="224"/>
                  </a:cubicBezTo>
                  <a:cubicBezTo>
                    <a:pt x="199" y="224"/>
                    <a:pt x="199" y="224"/>
                    <a:pt x="199" y="224"/>
                  </a:cubicBezTo>
                  <a:cubicBezTo>
                    <a:pt x="199" y="225"/>
                    <a:pt x="199" y="225"/>
                    <a:pt x="199" y="225"/>
                  </a:cubicBezTo>
                  <a:cubicBezTo>
                    <a:pt x="209" y="226"/>
                    <a:pt x="209" y="226"/>
                    <a:pt x="209" y="226"/>
                  </a:cubicBezTo>
                  <a:cubicBezTo>
                    <a:pt x="209" y="225"/>
                    <a:pt x="209" y="225"/>
                    <a:pt x="209" y="225"/>
                  </a:cubicBezTo>
                  <a:cubicBezTo>
                    <a:pt x="207" y="225"/>
                    <a:pt x="207" y="225"/>
                    <a:pt x="207" y="225"/>
                  </a:cubicBezTo>
                  <a:cubicBezTo>
                    <a:pt x="206" y="225"/>
                    <a:pt x="206" y="224"/>
                    <a:pt x="205" y="224"/>
                  </a:cubicBezTo>
                  <a:cubicBezTo>
                    <a:pt x="205" y="224"/>
                    <a:pt x="205" y="223"/>
                    <a:pt x="205" y="223"/>
                  </a:cubicBezTo>
                  <a:cubicBezTo>
                    <a:pt x="208" y="199"/>
                    <a:pt x="208" y="199"/>
                    <a:pt x="208" y="199"/>
                  </a:cubicBezTo>
                  <a:cubicBezTo>
                    <a:pt x="208" y="199"/>
                    <a:pt x="208" y="199"/>
                    <a:pt x="208" y="199"/>
                  </a:cubicBezTo>
                  <a:cubicBezTo>
                    <a:pt x="224" y="228"/>
                    <a:pt x="224" y="228"/>
                    <a:pt x="224" y="228"/>
                  </a:cubicBezTo>
                  <a:cubicBezTo>
                    <a:pt x="224" y="228"/>
                    <a:pt x="224" y="228"/>
                    <a:pt x="224" y="228"/>
                  </a:cubicBezTo>
                  <a:cubicBezTo>
                    <a:pt x="225" y="228"/>
                    <a:pt x="225" y="228"/>
                    <a:pt x="225" y="228"/>
                  </a:cubicBezTo>
                  <a:cubicBezTo>
                    <a:pt x="229" y="201"/>
                    <a:pt x="229" y="201"/>
                    <a:pt x="229" y="201"/>
                  </a:cubicBezTo>
                  <a:cubicBezTo>
                    <a:pt x="229" y="200"/>
                    <a:pt x="229" y="200"/>
                    <a:pt x="230" y="200"/>
                  </a:cubicBezTo>
                  <a:cubicBezTo>
                    <a:pt x="230" y="200"/>
                    <a:pt x="231" y="200"/>
                    <a:pt x="232" y="200"/>
                  </a:cubicBezTo>
                  <a:cubicBezTo>
                    <a:pt x="234" y="200"/>
                    <a:pt x="234" y="200"/>
                    <a:pt x="234" y="200"/>
                  </a:cubicBezTo>
                  <a:cubicBezTo>
                    <a:pt x="234" y="199"/>
                    <a:pt x="234" y="199"/>
                    <a:pt x="234" y="199"/>
                  </a:cubicBezTo>
                  <a:cubicBezTo>
                    <a:pt x="224" y="198"/>
                    <a:pt x="224" y="198"/>
                    <a:pt x="224" y="198"/>
                  </a:cubicBezTo>
                  <a:cubicBezTo>
                    <a:pt x="224" y="199"/>
                    <a:pt x="224" y="199"/>
                    <a:pt x="224" y="199"/>
                  </a:cubicBezTo>
                  <a:cubicBezTo>
                    <a:pt x="226" y="199"/>
                    <a:pt x="226" y="199"/>
                    <a:pt x="226" y="199"/>
                  </a:cubicBezTo>
                  <a:cubicBezTo>
                    <a:pt x="226" y="199"/>
                    <a:pt x="227" y="199"/>
                    <a:pt x="227" y="200"/>
                  </a:cubicBezTo>
                  <a:cubicBezTo>
                    <a:pt x="228" y="200"/>
                    <a:pt x="228" y="200"/>
                    <a:pt x="228" y="201"/>
                  </a:cubicBezTo>
                  <a:cubicBezTo>
                    <a:pt x="225" y="221"/>
                    <a:pt x="225" y="221"/>
                    <a:pt x="225" y="221"/>
                  </a:cubicBezTo>
                  <a:cubicBezTo>
                    <a:pt x="224" y="221"/>
                    <a:pt x="224" y="221"/>
                    <a:pt x="224" y="221"/>
                  </a:cubicBezTo>
                  <a:close/>
                  <a:moveTo>
                    <a:pt x="201" y="210"/>
                  </a:moveTo>
                  <a:cubicBezTo>
                    <a:pt x="200" y="215"/>
                    <a:pt x="197" y="218"/>
                    <a:pt x="194" y="220"/>
                  </a:cubicBezTo>
                  <a:cubicBezTo>
                    <a:pt x="191" y="222"/>
                    <a:pt x="187" y="223"/>
                    <a:pt x="183" y="222"/>
                  </a:cubicBezTo>
                  <a:cubicBezTo>
                    <a:pt x="180" y="221"/>
                    <a:pt x="177" y="219"/>
                    <a:pt x="175" y="215"/>
                  </a:cubicBezTo>
                  <a:cubicBezTo>
                    <a:pt x="173" y="212"/>
                    <a:pt x="172" y="208"/>
                    <a:pt x="173" y="203"/>
                  </a:cubicBezTo>
                  <a:cubicBezTo>
                    <a:pt x="174" y="199"/>
                    <a:pt x="176" y="196"/>
                    <a:pt x="179" y="194"/>
                  </a:cubicBezTo>
                  <a:cubicBezTo>
                    <a:pt x="183" y="191"/>
                    <a:pt x="186" y="191"/>
                    <a:pt x="190" y="192"/>
                  </a:cubicBezTo>
                  <a:cubicBezTo>
                    <a:pt x="195" y="193"/>
                    <a:pt x="198" y="195"/>
                    <a:pt x="199" y="198"/>
                  </a:cubicBezTo>
                  <a:cubicBezTo>
                    <a:pt x="201" y="202"/>
                    <a:pt x="202" y="206"/>
                    <a:pt x="201" y="210"/>
                  </a:cubicBezTo>
                  <a:close/>
                  <a:moveTo>
                    <a:pt x="178" y="205"/>
                  </a:moveTo>
                  <a:cubicBezTo>
                    <a:pt x="177" y="210"/>
                    <a:pt x="177" y="213"/>
                    <a:pt x="178" y="216"/>
                  </a:cubicBezTo>
                  <a:cubicBezTo>
                    <a:pt x="179" y="219"/>
                    <a:pt x="181" y="220"/>
                    <a:pt x="184" y="221"/>
                  </a:cubicBezTo>
                  <a:cubicBezTo>
                    <a:pt x="186" y="221"/>
                    <a:pt x="189" y="221"/>
                    <a:pt x="191" y="219"/>
                  </a:cubicBezTo>
                  <a:cubicBezTo>
                    <a:pt x="193" y="217"/>
                    <a:pt x="195" y="214"/>
                    <a:pt x="196" y="209"/>
                  </a:cubicBezTo>
                  <a:cubicBezTo>
                    <a:pt x="197" y="205"/>
                    <a:pt x="197" y="201"/>
                    <a:pt x="196" y="198"/>
                  </a:cubicBezTo>
                  <a:cubicBezTo>
                    <a:pt x="195" y="195"/>
                    <a:pt x="193" y="194"/>
                    <a:pt x="190" y="193"/>
                  </a:cubicBezTo>
                  <a:cubicBezTo>
                    <a:pt x="187" y="192"/>
                    <a:pt x="185" y="193"/>
                    <a:pt x="183" y="195"/>
                  </a:cubicBezTo>
                  <a:cubicBezTo>
                    <a:pt x="180" y="197"/>
                    <a:pt x="179" y="200"/>
                    <a:pt x="178" y="205"/>
                  </a:cubicBezTo>
                  <a:close/>
                  <a:moveTo>
                    <a:pt x="159" y="214"/>
                  </a:moveTo>
                  <a:cubicBezTo>
                    <a:pt x="160" y="213"/>
                    <a:pt x="160" y="213"/>
                    <a:pt x="160" y="213"/>
                  </a:cubicBezTo>
                  <a:cubicBezTo>
                    <a:pt x="157" y="213"/>
                    <a:pt x="157" y="213"/>
                    <a:pt x="157" y="213"/>
                  </a:cubicBezTo>
                  <a:cubicBezTo>
                    <a:pt x="157" y="212"/>
                    <a:pt x="156" y="212"/>
                    <a:pt x="156" y="212"/>
                  </a:cubicBezTo>
                  <a:cubicBezTo>
                    <a:pt x="156" y="211"/>
                    <a:pt x="156" y="211"/>
                    <a:pt x="156" y="210"/>
                  </a:cubicBezTo>
                  <a:cubicBezTo>
                    <a:pt x="165" y="188"/>
                    <a:pt x="165" y="188"/>
                    <a:pt x="165" y="188"/>
                  </a:cubicBezTo>
                  <a:cubicBezTo>
                    <a:pt x="165" y="187"/>
                    <a:pt x="166" y="186"/>
                    <a:pt x="166" y="186"/>
                  </a:cubicBezTo>
                  <a:cubicBezTo>
                    <a:pt x="166" y="186"/>
                    <a:pt x="167" y="186"/>
                    <a:pt x="169" y="187"/>
                  </a:cubicBezTo>
                  <a:cubicBezTo>
                    <a:pt x="171" y="188"/>
                    <a:pt x="172" y="189"/>
                    <a:pt x="173" y="190"/>
                  </a:cubicBezTo>
                  <a:cubicBezTo>
                    <a:pt x="173" y="191"/>
                    <a:pt x="173" y="192"/>
                    <a:pt x="174" y="195"/>
                  </a:cubicBezTo>
                  <a:cubicBezTo>
                    <a:pt x="175" y="196"/>
                    <a:pt x="175" y="196"/>
                    <a:pt x="175" y="196"/>
                  </a:cubicBezTo>
                  <a:cubicBezTo>
                    <a:pt x="176" y="189"/>
                    <a:pt x="176" y="189"/>
                    <a:pt x="176" y="189"/>
                  </a:cubicBezTo>
                  <a:cubicBezTo>
                    <a:pt x="153" y="180"/>
                    <a:pt x="153" y="180"/>
                    <a:pt x="153" y="180"/>
                  </a:cubicBezTo>
                  <a:cubicBezTo>
                    <a:pt x="149" y="185"/>
                    <a:pt x="149" y="185"/>
                    <a:pt x="149" y="185"/>
                  </a:cubicBezTo>
                  <a:cubicBezTo>
                    <a:pt x="150" y="186"/>
                    <a:pt x="150" y="186"/>
                    <a:pt x="150" y="186"/>
                  </a:cubicBezTo>
                  <a:cubicBezTo>
                    <a:pt x="152" y="184"/>
                    <a:pt x="154" y="183"/>
                    <a:pt x="155" y="183"/>
                  </a:cubicBezTo>
                  <a:cubicBezTo>
                    <a:pt x="156" y="182"/>
                    <a:pt x="158" y="183"/>
                    <a:pt x="160" y="184"/>
                  </a:cubicBezTo>
                  <a:cubicBezTo>
                    <a:pt x="161" y="184"/>
                    <a:pt x="162" y="184"/>
                    <a:pt x="162" y="184"/>
                  </a:cubicBezTo>
                  <a:cubicBezTo>
                    <a:pt x="162" y="185"/>
                    <a:pt x="162" y="185"/>
                    <a:pt x="161" y="186"/>
                  </a:cubicBezTo>
                  <a:cubicBezTo>
                    <a:pt x="152" y="209"/>
                    <a:pt x="152" y="209"/>
                    <a:pt x="152" y="209"/>
                  </a:cubicBezTo>
                  <a:cubicBezTo>
                    <a:pt x="152" y="209"/>
                    <a:pt x="152" y="210"/>
                    <a:pt x="151" y="210"/>
                  </a:cubicBezTo>
                  <a:cubicBezTo>
                    <a:pt x="151" y="210"/>
                    <a:pt x="150" y="210"/>
                    <a:pt x="149" y="209"/>
                  </a:cubicBezTo>
                  <a:cubicBezTo>
                    <a:pt x="147" y="209"/>
                    <a:pt x="147" y="209"/>
                    <a:pt x="147" y="209"/>
                  </a:cubicBezTo>
                  <a:cubicBezTo>
                    <a:pt x="147" y="210"/>
                    <a:pt x="147" y="210"/>
                    <a:pt x="147" y="210"/>
                  </a:cubicBezTo>
                  <a:cubicBezTo>
                    <a:pt x="159" y="214"/>
                    <a:pt x="159" y="214"/>
                    <a:pt x="159" y="214"/>
                  </a:cubicBezTo>
                  <a:close/>
                  <a:moveTo>
                    <a:pt x="145" y="193"/>
                  </a:moveTo>
                  <a:cubicBezTo>
                    <a:pt x="143" y="197"/>
                    <a:pt x="140" y="200"/>
                    <a:pt x="136" y="201"/>
                  </a:cubicBezTo>
                  <a:cubicBezTo>
                    <a:pt x="132" y="202"/>
                    <a:pt x="129" y="202"/>
                    <a:pt x="125" y="200"/>
                  </a:cubicBezTo>
                  <a:cubicBezTo>
                    <a:pt x="122" y="198"/>
                    <a:pt x="120" y="195"/>
                    <a:pt x="119" y="191"/>
                  </a:cubicBezTo>
                  <a:cubicBezTo>
                    <a:pt x="117" y="187"/>
                    <a:pt x="118" y="183"/>
                    <a:pt x="120" y="179"/>
                  </a:cubicBezTo>
                  <a:cubicBezTo>
                    <a:pt x="122" y="175"/>
                    <a:pt x="125" y="173"/>
                    <a:pt x="129" y="171"/>
                  </a:cubicBezTo>
                  <a:cubicBezTo>
                    <a:pt x="132" y="170"/>
                    <a:pt x="136" y="170"/>
                    <a:pt x="140" y="172"/>
                  </a:cubicBezTo>
                  <a:cubicBezTo>
                    <a:pt x="144" y="174"/>
                    <a:pt x="146" y="177"/>
                    <a:pt x="147" y="181"/>
                  </a:cubicBezTo>
                  <a:cubicBezTo>
                    <a:pt x="148" y="185"/>
                    <a:pt x="147" y="189"/>
                    <a:pt x="145" y="193"/>
                  </a:cubicBezTo>
                  <a:close/>
                  <a:moveTo>
                    <a:pt x="124" y="182"/>
                  </a:moveTo>
                  <a:cubicBezTo>
                    <a:pt x="122" y="186"/>
                    <a:pt x="121" y="190"/>
                    <a:pt x="122" y="193"/>
                  </a:cubicBezTo>
                  <a:cubicBezTo>
                    <a:pt x="122" y="195"/>
                    <a:pt x="123" y="197"/>
                    <a:pt x="126" y="199"/>
                  </a:cubicBezTo>
                  <a:cubicBezTo>
                    <a:pt x="128" y="200"/>
                    <a:pt x="131" y="200"/>
                    <a:pt x="133" y="199"/>
                  </a:cubicBezTo>
                  <a:cubicBezTo>
                    <a:pt x="136" y="198"/>
                    <a:pt x="138" y="195"/>
                    <a:pt x="141" y="190"/>
                  </a:cubicBezTo>
                  <a:cubicBezTo>
                    <a:pt x="143" y="187"/>
                    <a:pt x="144" y="183"/>
                    <a:pt x="144" y="180"/>
                  </a:cubicBezTo>
                  <a:cubicBezTo>
                    <a:pt x="144" y="177"/>
                    <a:pt x="142" y="175"/>
                    <a:pt x="139" y="173"/>
                  </a:cubicBezTo>
                  <a:cubicBezTo>
                    <a:pt x="137" y="172"/>
                    <a:pt x="134" y="172"/>
                    <a:pt x="132" y="173"/>
                  </a:cubicBezTo>
                  <a:cubicBezTo>
                    <a:pt x="129" y="175"/>
                    <a:pt x="127" y="177"/>
                    <a:pt x="124" y="182"/>
                  </a:cubicBezTo>
                  <a:close/>
                  <a:moveTo>
                    <a:pt x="114" y="160"/>
                  </a:moveTo>
                  <a:cubicBezTo>
                    <a:pt x="114" y="160"/>
                    <a:pt x="114" y="160"/>
                    <a:pt x="114" y="160"/>
                  </a:cubicBezTo>
                  <a:cubicBezTo>
                    <a:pt x="101" y="169"/>
                    <a:pt x="101" y="169"/>
                    <a:pt x="101" y="169"/>
                  </a:cubicBezTo>
                  <a:cubicBezTo>
                    <a:pt x="109" y="175"/>
                    <a:pt x="109" y="175"/>
                    <a:pt x="109" y="175"/>
                  </a:cubicBezTo>
                  <a:cubicBezTo>
                    <a:pt x="114" y="160"/>
                    <a:pt x="114" y="160"/>
                    <a:pt x="114" y="160"/>
                  </a:cubicBezTo>
                  <a:close/>
                  <a:moveTo>
                    <a:pt x="109" y="176"/>
                  </a:moveTo>
                  <a:cubicBezTo>
                    <a:pt x="106" y="184"/>
                    <a:pt x="106" y="184"/>
                    <a:pt x="106" y="184"/>
                  </a:cubicBezTo>
                  <a:cubicBezTo>
                    <a:pt x="106" y="185"/>
                    <a:pt x="106" y="185"/>
                    <a:pt x="105" y="185"/>
                  </a:cubicBezTo>
                  <a:cubicBezTo>
                    <a:pt x="105" y="186"/>
                    <a:pt x="104" y="185"/>
                    <a:pt x="103" y="185"/>
                  </a:cubicBezTo>
                  <a:cubicBezTo>
                    <a:pt x="103" y="184"/>
                    <a:pt x="103" y="184"/>
                    <a:pt x="103" y="184"/>
                  </a:cubicBezTo>
                  <a:cubicBezTo>
                    <a:pt x="102" y="185"/>
                    <a:pt x="102" y="185"/>
                    <a:pt x="102" y="185"/>
                  </a:cubicBezTo>
                  <a:cubicBezTo>
                    <a:pt x="111" y="191"/>
                    <a:pt x="111" y="191"/>
                    <a:pt x="111" y="191"/>
                  </a:cubicBezTo>
                  <a:cubicBezTo>
                    <a:pt x="111" y="191"/>
                    <a:pt x="111" y="191"/>
                    <a:pt x="111" y="191"/>
                  </a:cubicBezTo>
                  <a:cubicBezTo>
                    <a:pt x="111" y="190"/>
                    <a:pt x="111" y="190"/>
                    <a:pt x="111" y="190"/>
                  </a:cubicBezTo>
                  <a:cubicBezTo>
                    <a:pt x="110" y="190"/>
                    <a:pt x="110" y="189"/>
                    <a:pt x="110" y="189"/>
                  </a:cubicBezTo>
                  <a:cubicBezTo>
                    <a:pt x="109" y="188"/>
                    <a:pt x="109" y="187"/>
                    <a:pt x="109" y="187"/>
                  </a:cubicBezTo>
                  <a:cubicBezTo>
                    <a:pt x="118" y="159"/>
                    <a:pt x="118" y="159"/>
                    <a:pt x="118" y="159"/>
                  </a:cubicBezTo>
                  <a:cubicBezTo>
                    <a:pt x="114" y="157"/>
                    <a:pt x="114" y="157"/>
                    <a:pt x="114" y="157"/>
                  </a:cubicBezTo>
                  <a:cubicBezTo>
                    <a:pt x="91" y="173"/>
                    <a:pt x="91" y="173"/>
                    <a:pt x="91" y="173"/>
                  </a:cubicBezTo>
                  <a:cubicBezTo>
                    <a:pt x="90" y="174"/>
                    <a:pt x="90" y="174"/>
                    <a:pt x="89" y="174"/>
                  </a:cubicBezTo>
                  <a:cubicBezTo>
                    <a:pt x="88" y="174"/>
                    <a:pt x="88" y="173"/>
                    <a:pt x="87" y="173"/>
                  </a:cubicBezTo>
                  <a:cubicBezTo>
                    <a:pt x="87" y="173"/>
                    <a:pt x="87" y="173"/>
                    <a:pt x="87" y="173"/>
                  </a:cubicBezTo>
                  <a:cubicBezTo>
                    <a:pt x="86" y="173"/>
                    <a:pt x="86" y="173"/>
                    <a:pt x="86" y="173"/>
                  </a:cubicBezTo>
                  <a:cubicBezTo>
                    <a:pt x="94" y="179"/>
                    <a:pt x="94" y="179"/>
                    <a:pt x="94" y="179"/>
                  </a:cubicBezTo>
                  <a:cubicBezTo>
                    <a:pt x="94" y="178"/>
                    <a:pt x="94" y="178"/>
                    <a:pt x="94" y="178"/>
                  </a:cubicBezTo>
                  <a:cubicBezTo>
                    <a:pt x="94" y="178"/>
                    <a:pt x="94" y="178"/>
                    <a:pt x="94" y="178"/>
                  </a:cubicBezTo>
                  <a:cubicBezTo>
                    <a:pt x="93" y="177"/>
                    <a:pt x="92" y="176"/>
                    <a:pt x="92" y="176"/>
                  </a:cubicBezTo>
                  <a:cubicBezTo>
                    <a:pt x="92" y="175"/>
                    <a:pt x="93" y="174"/>
                    <a:pt x="94" y="173"/>
                  </a:cubicBezTo>
                  <a:cubicBezTo>
                    <a:pt x="100" y="169"/>
                    <a:pt x="100" y="169"/>
                    <a:pt x="100" y="169"/>
                  </a:cubicBezTo>
                  <a:cubicBezTo>
                    <a:pt x="109" y="176"/>
                    <a:pt x="109" y="176"/>
                    <a:pt x="109" y="176"/>
                  </a:cubicBezTo>
                  <a:close/>
                  <a:moveTo>
                    <a:pt x="88" y="135"/>
                  </a:moveTo>
                  <a:cubicBezTo>
                    <a:pt x="89" y="134"/>
                    <a:pt x="89" y="134"/>
                    <a:pt x="89" y="134"/>
                  </a:cubicBezTo>
                  <a:cubicBezTo>
                    <a:pt x="103" y="148"/>
                    <a:pt x="103" y="148"/>
                    <a:pt x="103" y="148"/>
                  </a:cubicBezTo>
                  <a:cubicBezTo>
                    <a:pt x="103" y="149"/>
                    <a:pt x="103" y="149"/>
                    <a:pt x="103" y="149"/>
                  </a:cubicBezTo>
                  <a:cubicBezTo>
                    <a:pt x="98" y="145"/>
                    <a:pt x="98" y="145"/>
                    <a:pt x="98" y="145"/>
                  </a:cubicBezTo>
                  <a:cubicBezTo>
                    <a:pt x="98" y="144"/>
                    <a:pt x="97" y="144"/>
                    <a:pt x="97" y="144"/>
                  </a:cubicBezTo>
                  <a:cubicBezTo>
                    <a:pt x="97" y="144"/>
                    <a:pt x="96" y="144"/>
                    <a:pt x="96" y="144"/>
                  </a:cubicBezTo>
                  <a:cubicBezTo>
                    <a:pt x="78" y="162"/>
                    <a:pt x="78" y="162"/>
                    <a:pt x="78" y="162"/>
                  </a:cubicBezTo>
                  <a:cubicBezTo>
                    <a:pt x="78" y="163"/>
                    <a:pt x="78" y="163"/>
                    <a:pt x="78" y="164"/>
                  </a:cubicBezTo>
                  <a:cubicBezTo>
                    <a:pt x="78" y="164"/>
                    <a:pt x="78" y="164"/>
                    <a:pt x="79" y="165"/>
                  </a:cubicBezTo>
                  <a:cubicBezTo>
                    <a:pt x="83" y="169"/>
                    <a:pt x="83" y="169"/>
                    <a:pt x="83" y="169"/>
                  </a:cubicBezTo>
                  <a:cubicBezTo>
                    <a:pt x="82" y="170"/>
                    <a:pt x="82" y="170"/>
                    <a:pt x="82" y="170"/>
                  </a:cubicBezTo>
                  <a:cubicBezTo>
                    <a:pt x="68" y="156"/>
                    <a:pt x="68" y="156"/>
                    <a:pt x="68" y="156"/>
                  </a:cubicBezTo>
                  <a:cubicBezTo>
                    <a:pt x="69" y="155"/>
                    <a:pt x="69" y="155"/>
                    <a:pt x="69" y="155"/>
                  </a:cubicBezTo>
                  <a:cubicBezTo>
                    <a:pt x="73" y="159"/>
                    <a:pt x="73" y="159"/>
                    <a:pt x="73" y="159"/>
                  </a:cubicBezTo>
                  <a:cubicBezTo>
                    <a:pt x="73" y="160"/>
                    <a:pt x="74" y="160"/>
                    <a:pt x="74" y="160"/>
                  </a:cubicBezTo>
                  <a:cubicBezTo>
                    <a:pt x="75" y="160"/>
                    <a:pt x="75" y="160"/>
                    <a:pt x="75" y="160"/>
                  </a:cubicBezTo>
                  <a:cubicBezTo>
                    <a:pt x="93" y="141"/>
                    <a:pt x="93" y="141"/>
                    <a:pt x="93" y="141"/>
                  </a:cubicBezTo>
                  <a:cubicBezTo>
                    <a:pt x="93" y="141"/>
                    <a:pt x="93" y="141"/>
                    <a:pt x="93" y="140"/>
                  </a:cubicBezTo>
                  <a:cubicBezTo>
                    <a:pt x="93" y="140"/>
                    <a:pt x="93" y="139"/>
                    <a:pt x="92" y="139"/>
                  </a:cubicBezTo>
                  <a:cubicBezTo>
                    <a:pt x="88" y="135"/>
                    <a:pt x="88" y="135"/>
                    <a:pt x="88" y="135"/>
                  </a:cubicBezTo>
                  <a:close/>
                  <a:moveTo>
                    <a:pt x="77" y="125"/>
                  </a:moveTo>
                  <a:cubicBezTo>
                    <a:pt x="57" y="140"/>
                    <a:pt x="57" y="140"/>
                    <a:pt x="57" y="140"/>
                  </a:cubicBezTo>
                  <a:cubicBezTo>
                    <a:pt x="55" y="142"/>
                    <a:pt x="53" y="142"/>
                    <a:pt x="51" y="142"/>
                  </a:cubicBezTo>
                  <a:cubicBezTo>
                    <a:pt x="50" y="142"/>
                    <a:pt x="48" y="140"/>
                    <a:pt x="47" y="139"/>
                  </a:cubicBezTo>
                  <a:cubicBezTo>
                    <a:pt x="46" y="138"/>
                    <a:pt x="46" y="137"/>
                    <a:pt x="46" y="137"/>
                  </a:cubicBezTo>
                  <a:cubicBezTo>
                    <a:pt x="46" y="136"/>
                    <a:pt x="45" y="135"/>
                    <a:pt x="45" y="135"/>
                  </a:cubicBezTo>
                  <a:cubicBezTo>
                    <a:pt x="46" y="135"/>
                    <a:pt x="46" y="135"/>
                    <a:pt x="46" y="135"/>
                  </a:cubicBezTo>
                  <a:cubicBezTo>
                    <a:pt x="47" y="135"/>
                    <a:pt x="47" y="135"/>
                    <a:pt x="47" y="135"/>
                  </a:cubicBezTo>
                  <a:cubicBezTo>
                    <a:pt x="47" y="134"/>
                    <a:pt x="48" y="134"/>
                    <a:pt x="48" y="133"/>
                  </a:cubicBezTo>
                  <a:cubicBezTo>
                    <a:pt x="48" y="133"/>
                    <a:pt x="47" y="132"/>
                    <a:pt x="47" y="131"/>
                  </a:cubicBezTo>
                  <a:cubicBezTo>
                    <a:pt x="47" y="131"/>
                    <a:pt x="46" y="130"/>
                    <a:pt x="45" y="130"/>
                  </a:cubicBezTo>
                  <a:cubicBezTo>
                    <a:pt x="45" y="130"/>
                    <a:pt x="44" y="130"/>
                    <a:pt x="44" y="130"/>
                  </a:cubicBezTo>
                  <a:cubicBezTo>
                    <a:pt x="43" y="131"/>
                    <a:pt x="43" y="132"/>
                    <a:pt x="43" y="133"/>
                  </a:cubicBezTo>
                  <a:cubicBezTo>
                    <a:pt x="43" y="135"/>
                    <a:pt x="44" y="137"/>
                    <a:pt x="45" y="139"/>
                  </a:cubicBezTo>
                  <a:cubicBezTo>
                    <a:pt x="48" y="141"/>
                    <a:pt x="50" y="143"/>
                    <a:pt x="53" y="144"/>
                  </a:cubicBezTo>
                  <a:cubicBezTo>
                    <a:pt x="55" y="145"/>
                    <a:pt x="57" y="145"/>
                    <a:pt x="60" y="143"/>
                  </a:cubicBezTo>
                  <a:cubicBezTo>
                    <a:pt x="80" y="128"/>
                    <a:pt x="80" y="128"/>
                    <a:pt x="80" y="128"/>
                  </a:cubicBezTo>
                  <a:cubicBezTo>
                    <a:pt x="80" y="128"/>
                    <a:pt x="80" y="128"/>
                    <a:pt x="81" y="128"/>
                  </a:cubicBezTo>
                  <a:cubicBezTo>
                    <a:pt x="81" y="128"/>
                    <a:pt x="82" y="129"/>
                    <a:pt x="82" y="129"/>
                  </a:cubicBezTo>
                  <a:cubicBezTo>
                    <a:pt x="86" y="134"/>
                    <a:pt x="86" y="134"/>
                    <a:pt x="86" y="134"/>
                  </a:cubicBezTo>
                  <a:cubicBezTo>
                    <a:pt x="87" y="134"/>
                    <a:pt x="87" y="134"/>
                    <a:pt x="87" y="134"/>
                  </a:cubicBezTo>
                  <a:cubicBezTo>
                    <a:pt x="74" y="117"/>
                    <a:pt x="74" y="117"/>
                    <a:pt x="74" y="117"/>
                  </a:cubicBezTo>
                  <a:cubicBezTo>
                    <a:pt x="73" y="118"/>
                    <a:pt x="73" y="118"/>
                    <a:pt x="73" y="118"/>
                  </a:cubicBezTo>
                  <a:cubicBezTo>
                    <a:pt x="77" y="123"/>
                    <a:pt x="77" y="123"/>
                    <a:pt x="77" y="123"/>
                  </a:cubicBezTo>
                  <a:cubicBezTo>
                    <a:pt x="77" y="123"/>
                    <a:pt x="78" y="124"/>
                    <a:pt x="78" y="124"/>
                  </a:cubicBezTo>
                  <a:cubicBezTo>
                    <a:pt x="78" y="125"/>
                    <a:pt x="78" y="125"/>
                    <a:pt x="77" y="125"/>
                  </a:cubicBezTo>
                  <a:close/>
                  <a:moveTo>
                    <a:pt x="40" y="108"/>
                  </a:moveTo>
                  <a:cubicBezTo>
                    <a:pt x="40" y="109"/>
                    <a:pt x="40" y="109"/>
                    <a:pt x="40" y="109"/>
                  </a:cubicBezTo>
                  <a:cubicBezTo>
                    <a:pt x="58" y="98"/>
                    <a:pt x="58" y="98"/>
                    <a:pt x="58" y="98"/>
                  </a:cubicBezTo>
                  <a:cubicBezTo>
                    <a:pt x="58" y="98"/>
                    <a:pt x="59" y="98"/>
                    <a:pt x="59" y="97"/>
                  </a:cubicBezTo>
                  <a:cubicBezTo>
                    <a:pt x="59" y="97"/>
                    <a:pt x="59" y="96"/>
                    <a:pt x="58" y="96"/>
                  </a:cubicBezTo>
                  <a:cubicBezTo>
                    <a:pt x="57" y="94"/>
                    <a:pt x="57" y="94"/>
                    <a:pt x="57" y="94"/>
                  </a:cubicBezTo>
                  <a:cubicBezTo>
                    <a:pt x="58" y="93"/>
                    <a:pt x="58" y="93"/>
                    <a:pt x="58" y="93"/>
                  </a:cubicBezTo>
                  <a:cubicBezTo>
                    <a:pt x="63" y="102"/>
                    <a:pt x="63" y="102"/>
                    <a:pt x="63" y="102"/>
                  </a:cubicBezTo>
                  <a:cubicBezTo>
                    <a:pt x="62" y="103"/>
                    <a:pt x="62" y="103"/>
                    <a:pt x="62" y="103"/>
                  </a:cubicBezTo>
                  <a:cubicBezTo>
                    <a:pt x="61" y="101"/>
                    <a:pt x="61" y="101"/>
                    <a:pt x="61" y="101"/>
                  </a:cubicBezTo>
                  <a:cubicBezTo>
                    <a:pt x="61" y="100"/>
                    <a:pt x="60" y="100"/>
                    <a:pt x="60" y="100"/>
                  </a:cubicBezTo>
                  <a:cubicBezTo>
                    <a:pt x="60" y="99"/>
                    <a:pt x="59" y="99"/>
                    <a:pt x="59" y="100"/>
                  </a:cubicBezTo>
                  <a:cubicBezTo>
                    <a:pt x="35" y="114"/>
                    <a:pt x="35" y="114"/>
                    <a:pt x="35" y="114"/>
                  </a:cubicBezTo>
                  <a:cubicBezTo>
                    <a:pt x="34" y="112"/>
                    <a:pt x="34" y="112"/>
                    <a:pt x="34" y="112"/>
                  </a:cubicBezTo>
                  <a:cubicBezTo>
                    <a:pt x="34" y="112"/>
                    <a:pt x="34" y="112"/>
                    <a:pt x="34" y="112"/>
                  </a:cubicBezTo>
                  <a:cubicBezTo>
                    <a:pt x="47" y="82"/>
                    <a:pt x="47" y="82"/>
                    <a:pt x="47" y="82"/>
                  </a:cubicBezTo>
                  <a:cubicBezTo>
                    <a:pt x="47" y="82"/>
                    <a:pt x="47" y="82"/>
                    <a:pt x="47" y="82"/>
                  </a:cubicBezTo>
                  <a:cubicBezTo>
                    <a:pt x="26" y="94"/>
                    <a:pt x="26" y="94"/>
                    <a:pt x="26" y="94"/>
                  </a:cubicBezTo>
                  <a:cubicBezTo>
                    <a:pt x="26" y="94"/>
                    <a:pt x="26" y="95"/>
                    <a:pt x="26" y="95"/>
                  </a:cubicBezTo>
                  <a:cubicBezTo>
                    <a:pt x="26" y="96"/>
                    <a:pt x="26" y="96"/>
                    <a:pt x="26" y="97"/>
                  </a:cubicBezTo>
                  <a:cubicBezTo>
                    <a:pt x="27" y="98"/>
                    <a:pt x="27" y="98"/>
                    <a:pt x="27" y="98"/>
                  </a:cubicBezTo>
                  <a:cubicBezTo>
                    <a:pt x="26" y="99"/>
                    <a:pt x="26" y="99"/>
                    <a:pt x="26" y="99"/>
                  </a:cubicBezTo>
                  <a:cubicBezTo>
                    <a:pt x="21" y="90"/>
                    <a:pt x="21" y="90"/>
                    <a:pt x="21" y="90"/>
                  </a:cubicBezTo>
                  <a:cubicBezTo>
                    <a:pt x="22" y="90"/>
                    <a:pt x="22" y="90"/>
                    <a:pt x="22" y="90"/>
                  </a:cubicBezTo>
                  <a:cubicBezTo>
                    <a:pt x="23" y="91"/>
                    <a:pt x="23" y="91"/>
                    <a:pt x="23" y="91"/>
                  </a:cubicBezTo>
                  <a:cubicBezTo>
                    <a:pt x="24" y="92"/>
                    <a:pt x="24" y="93"/>
                    <a:pt x="24" y="93"/>
                  </a:cubicBezTo>
                  <a:cubicBezTo>
                    <a:pt x="25" y="93"/>
                    <a:pt x="25" y="93"/>
                    <a:pt x="26" y="93"/>
                  </a:cubicBezTo>
                  <a:cubicBezTo>
                    <a:pt x="48" y="80"/>
                    <a:pt x="48" y="80"/>
                    <a:pt x="48" y="80"/>
                  </a:cubicBezTo>
                  <a:cubicBezTo>
                    <a:pt x="48" y="80"/>
                    <a:pt x="48" y="79"/>
                    <a:pt x="48" y="79"/>
                  </a:cubicBezTo>
                  <a:cubicBezTo>
                    <a:pt x="48" y="79"/>
                    <a:pt x="48" y="78"/>
                    <a:pt x="47" y="77"/>
                  </a:cubicBezTo>
                  <a:cubicBezTo>
                    <a:pt x="47" y="76"/>
                    <a:pt x="47" y="76"/>
                    <a:pt x="47" y="76"/>
                  </a:cubicBezTo>
                  <a:cubicBezTo>
                    <a:pt x="48" y="75"/>
                    <a:pt x="48" y="75"/>
                    <a:pt x="48" y="75"/>
                  </a:cubicBezTo>
                  <a:cubicBezTo>
                    <a:pt x="51" y="82"/>
                    <a:pt x="51" y="82"/>
                    <a:pt x="51" y="82"/>
                  </a:cubicBezTo>
                  <a:cubicBezTo>
                    <a:pt x="40" y="108"/>
                    <a:pt x="40" y="108"/>
                    <a:pt x="40" y="108"/>
                  </a:cubicBezTo>
                  <a:close/>
                  <a:moveTo>
                    <a:pt x="41" y="65"/>
                  </a:moveTo>
                  <a:cubicBezTo>
                    <a:pt x="41" y="65"/>
                    <a:pt x="41" y="65"/>
                    <a:pt x="41" y="65"/>
                  </a:cubicBezTo>
                  <a:cubicBezTo>
                    <a:pt x="26" y="65"/>
                    <a:pt x="26" y="65"/>
                    <a:pt x="26" y="65"/>
                  </a:cubicBezTo>
                  <a:cubicBezTo>
                    <a:pt x="29" y="75"/>
                    <a:pt x="29" y="75"/>
                    <a:pt x="29" y="75"/>
                  </a:cubicBezTo>
                  <a:cubicBezTo>
                    <a:pt x="41" y="65"/>
                    <a:pt x="41" y="65"/>
                    <a:pt x="41" y="65"/>
                  </a:cubicBezTo>
                  <a:close/>
                  <a:moveTo>
                    <a:pt x="28" y="75"/>
                  </a:moveTo>
                  <a:cubicBezTo>
                    <a:pt x="22" y="81"/>
                    <a:pt x="22" y="81"/>
                    <a:pt x="22" y="81"/>
                  </a:cubicBezTo>
                  <a:cubicBezTo>
                    <a:pt x="21" y="81"/>
                    <a:pt x="21" y="81"/>
                    <a:pt x="20" y="81"/>
                  </a:cubicBezTo>
                  <a:cubicBezTo>
                    <a:pt x="20" y="81"/>
                    <a:pt x="19" y="81"/>
                    <a:pt x="19" y="80"/>
                  </a:cubicBezTo>
                  <a:cubicBezTo>
                    <a:pt x="19" y="79"/>
                    <a:pt x="19" y="79"/>
                    <a:pt x="19" y="79"/>
                  </a:cubicBezTo>
                  <a:cubicBezTo>
                    <a:pt x="18" y="79"/>
                    <a:pt x="18" y="79"/>
                    <a:pt x="18" y="79"/>
                  </a:cubicBezTo>
                  <a:cubicBezTo>
                    <a:pt x="22" y="89"/>
                    <a:pt x="22" y="89"/>
                    <a:pt x="22" y="89"/>
                  </a:cubicBezTo>
                  <a:cubicBezTo>
                    <a:pt x="23" y="89"/>
                    <a:pt x="23" y="89"/>
                    <a:pt x="23" y="89"/>
                  </a:cubicBezTo>
                  <a:cubicBezTo>
                    <a:pt x="22" y="88"/>
                    <a:pt x="22" y="88"/>
                    <a:pt x="22" y="88"/>
                  </a:cubicBezTo>
                  <a:cubicBezTo>
                    <a:pt x="22" y="88"/>
                    <a:pt x="22" y="87"/>
                    <a:pt x="22" y="86"/>
                  </a:cubicBezTo>
                  <a:cubicBezTo>
                    <a:pt x="22" y="86"/>
                    <a:pt x="23" y="85"/>
                    <a:pt x="23" y="85"/>
                  </a:cubicBezTo>
                  <a:cubicBezTo>
                    <a:pt x="46" y="66"/>
                    <a:pt x="46" y="66"/>
                    <a:pt x="46" y="66"/>
                  </a:cubicBezTo>
                  <a:cubicBezTo>
                    <a:pt x="44" y="63"/>
                    <a:pt x="44" y="63"/>
                    <a:pt x="44" y="63"/>
                  </a:cubicBezTo>
                  <a:cubicBezTo>
                    <a:pt x="15" y="63"/>
                    <a:pt x="15" y="63"/>
                    <a:pt x="15" y="63"/>
                  </a:cubicBezTo>
                  <a:cubicBezTo>
                    <a:pt x="14" y="63"/>
                    <a:pt x="13" y="63"/>
                    <a:pt x="13" y="63"/>
                  </a:cubicBezTo>
                  <a:cubicBezTo>
                    <a:pt x="13" y="62"/>
                    <a:pt x="12" y="62"/>
                    <a:pt x="12" y="61"/>
                  </a:cubicBezTo>
                  <a:cubicBezTo>
                    <a:pt x="12" y="61"/>
                    <a:pt x="12" y="61"/>
                    <a:pt x="12" y="61"/>
                  </a:cubicBezTo>
                  <a:cubicBezTo>
                    <a:pt x="11" y="61"/>
                    <a:pt x="11" y="61"/>
                    <a:pt x="11" y="61"/>
                  </a:cubicBezTo>
                  <a:cubicBezTo>
                    <a:pt x="14" y="70"/>
                    <a:pt x="14" y="70"/>
                    <a:pt x="14" y="70"/>
                  </a:cubicBezTo>
                  <a:cubicBezTo>
                    <a:pt x="15" y="69"/>
                    <a:pt x="15" y="69"/>
                    <a:pt x="15" y="69"/>
                  </a:cubicBezTo>
                  <a:cubicBezTo>
                    <a:pt x="15" y="69"/>
                    <a:pt x="15" y="69"/>
                    <a:pt x="15" y="69"/>
                  </a:cubicBezTo>
                  <a:cubicBezTo>
                    <a:pt x="14" y="67"/>
                    <a:pt x="14" y="67"/>
                    <a:pt x="15" y="66"/>
                  </a:cubicBezTo>
                  <a:cubicBezTo>
                    <a:pt x="15" y="66"/>
                    <a:pt x="16" y="65"/>
                    <a:pt x="17" y="65"/>
                  </a:cubicBezTo>
                  <a:cubicBezTo>
                    <a:pt x="24" y="65"/>
                    <a:pt x="24" y="65"/>
                    <a:pt x="24" y="65"/>
                  </a:cubicBezTo>
                  <a:cubicBezTo>
                    <a:pt x="28" y="75"/>
                    <a:pt x="28" y="75"/>
                    <a:pt x="28" y="75"/>
                  </a:cubicBezTo>
                  <a:close/>
                  <a:moveTo>
                    <a:pt x="34" y="31"/>
                  </a:moveTo>
                  <a:cubicBezTo>
                    <a:pt x="35" y="37"/>
                    <a:pt x="35" y="37"/>
                    <a:pt x="35" y="37"/>
                  </a:cubicBezTo>
                  <a:cubicBezTo>
                    <a:pt x="35" y="38"/>
                    <a:pt x="35" y="39"/>
                    <a:pt x="35" y="39"/>
                  </a:cubicBezTo>
                  <a:cubicBezTo>
                    <a:pt x="35" y="39"/>
                    <a:pt x="35" y="40"/>
                    <a:pt x="34" y="40"/>
                  </a:cubicBezTo>
                  <a:cubicBezTo>
                    <a:pt x="10" y="45"/>
                    <a:pt x="10" y="45"/>
                    <a:pt x="10" y="45"/>
                  </a:cubicBezTo>
                  <a:cubicBezTo>
                    <a:pt x="9" y="45"/>
                    <a:pt x="9" y="45"/>
                    <a:pt x="8" y="45"/>
                  </a:cubicBezTo>
                  <a:cubicBezTo>
                    <a:pt x="8" y="44"/>
                    <a:pt x="8" y="44"/>
                    <a:pt x="8" y="43"/>
                  </a:cubicBezTo>
                  <a:cubicBezTo>
                    <a:pt x="6" y="37"/>
                    <a:pt x="6" y="37"/>
                    <a:pt x="6" y="37"/>
                  </a:cubicBezTo>
                  <a:cubicBezTo>
                    <a:pt x="5" y="38"/>
                    <a:pt x="5" y="38"/>
                    <a:pt x="5" y="38"/>
                  </a:cubicBezTo>
                  <a:cubicBezTo>
                    <a:pt x="10" y="57"/>
                    <a:pt x="10" y="57"/>
                    <a:pt x="10" y="57"/>
                  </a:cubicBezTo>
                  <a:cubicBezTo>
                    <a:pt x="11" y="57"/>
                    <a:pt x="11" y="57"/>
                    <a:pt x="11" y="57"/>
                  </a:cubicBezTo>
                  <a:cubicBezTo>
                    <a:pt x="9" y="51"/>
                    <a:pt x="9" y="51"/>
                    <a:pt x="9" y="51"/>
                  </a:cubicBezTo>
                  <a:cubicBezTo>
                    <a:pt x="9" y="51"/>
                    <a:pt x="9" y="50"/>
                    <a:pt x="9" y="50"/>
                  </a:cubicBezTo>
                  <a:cubicBezTo>
                    <a:pt x="10" y="49"/>
                    <a:pt x="10" y="49"/>
                    <a:pt x="10" y="49"/>
                  </a:cubicBezTo>
                  <a:cubicBezTo>
                    <a:pt x="35" y="44"/>
                    <a:pt x="35" y="44"/>
                    <a:pt x="35" y="44"/>
                  </a:cubicBezTo>
                  <a:cubicBezTo>
                    <a:pt x="36" y="44"/>
                    <a:pt x="36" y="44"/>
                    <a:pt x="36" y="44"/>
                  </a:cubicBezTo>
                  <a:cubicBezTo>
                    <a:pt x="37" y="44"/>
                    <a:pt x="37" y="45"/>
                    <a:pt x="37" y="46"/>
                  </a:cubicBezTo>
                  <a:cubicBezTo>
                    <a:pt x="38" y="51"/>
                    <a:pt x="38" y="51"/>
                    <a:pt x="38" y="51"/>
                  </a:cubicBezTo>
                  <a:cubicBezTo>
                    <a:pt x="39" y="51"/>
                    <a:pt x="39" y="51"/>
                    <a:pt x="39" y="51"/>
                  </a:cubicBezTo>
                  <a:cubicBezTo>
                    <a:pt x="35" y="31"/>
                    <a:pt x="35" y="31"/>
                    <a:pt x="35" y="31"/>
                  </a:cubicBezTo>
                  <a:cubicBezTo>
                    <a:pt x="34" y="31"/>
                    <a:pt x="34" y="31"/>
                    <a:pt x="34" y="31"/>
                  </a:cubicBezTo>
                  <a:close/>
                  <a:moveTo>
                    <a:pt x="18" y="17"/>
                  </a:moveTo>
                  <a:cubicBezTo>
                    <a:pt x="6" y="26"/>
                    <a:pt x="6" y="26"/>
                    <a:pt x="6" y="26"/>
                  </a:cubicBezTo>
                  <a:cubicBezTo>
                    <a:pt x="5" y="27"/>
                    <a:pt x="5" y="28"/>
                    <a:pt x="4" y="28"/>
                  </a:cubicBezTo>
                  <a:cubicBezTo>
                    <a:pt x="4" y="29"/>
                    <a:pt x="4" y="30"/>
                    <a:pt x="4" y="30"/>
                  </a:cubicBezTo>
                  <a:cubicBezTo>
                    <a:pt x="4" y="31"/>
                    <a:pt x="4" y="31"/>
                    <a:pt x="4" y="31"/>
                  </a:cubicBezTo>
                  <a:cubicBezTo>
                    <a:pt x="3" y="31"/>
                    <a:pt x="3" y="31"/>
                    <a:pt x="3" y="31"/>
                  </a:cubicBezTo>
                  <a:cubicBezTo>
                    <a:pt x="2" y="20"/>
                    <a:pt x="2" y="20"/>
                    <a:pt x="2" y="20"/>
                  </a:cubicBezTo>
                  <a:cubicBezTo>
                    <a:pt x="3" y="20"/>
                    <a:pt x="3" y="20"/>
                    <a:pt x="3" y="20"/>
                  </a:cubicBezTo>
                  <a:cubicBezTo>
                    <a:pt x="3" y="21"/>
                    <a:pt x="3" y="21"/>
                    <a:pt x="3" y="21"/>
                  </a:cubicBezTo>
                  <a:cubicBezTo>
                    <a:pt x="3" y="22"/>
                    <a:pt x="4" y="23"/>
                    <a:pt x="4" y="23"/>
                  </a:cubicBezTo>
                  <a:cubicBezTo>
                    <a:pt x="4" y="23"/>
                    <a:pt x="5" y="23"/>
                    <a:pt x="5" y="23"/>
                  </a:cubicBezTo>
                  <a:cubicBezTo>
                    <a:pt x="15" y="15"/>
                    <a:pt x="15" y="15"/>
                    <a:pt x="15" y="15"/>
                  </a:cubicBezTo>
                  <a:cubicBezTo>
                    <a:pt x="6" y="10"/>
                    <a:pt x="6" y="10"/>
                    <a:pt x="6" y="10"/>
                  </a:cubicBezTo>
                  <a:cubicBezTo>
                    <a:pt x="5" y="9"/>
                    <a:pt x="4" y="9"/>
                    <a:pt x="4" y="9"/>
                  </a:cubicBezTo>
                  <a:cubicBezTo>
                    <a:pt x="4" y="9"/>
                    <a:pt x="3" y="9"/>
                    <a:pt x="3" y="9"/>
                  </a:cubicBezTo>
                  <a:cubicBezTo>
                    <a:pt x="3" y="9"/>
                    <a:pt x="2" y="9"/>
                    <a:pt x="2" y="9"/>
                  </a:cubicBezTo>
                  <a:cubicBezTo>
                    <a:pt x="2" y="10"/>
                    <a:pt x="2" y="10"/>
                    <a:pt x="2" y="11"/>
                  </a:cubicBezTo>
                  <a:cubicBezTo>
                    <a:pt x="2" y="12"/>
                    <a:pt x="2" y="12"/>
                    <a:pt x="2" y="12"/>
                  </a:cubicBezTo>
                  <a:cubicBezTo>
                    <a:pt x="1" y="12"/>
                    <a:pt x="1" y="12"/>
                    <a:pt x="1" y="12"/>
                  </a:cubicBezTo>
                  <a:cubicBezTo>
                    <a:pt x="0" y="2"/>
                    <a:pt x="0" y="2"/>
                    <a:pt x="0" y="2"/>
                  </a:cubicBezTo>
                  <a:cubicBezTo>
                    <a:pt x="1" y="2"/>
                    <a:pt x="1" y="2"/>
                    <a:pt x="1" y="2"/>
                  </a:cubicBezTo>
                  <a:cubicBezTo>
                    <a:pt x="1" y="3"/>
                    <a:pt x="1" y="3"/>
                    <a:pt x="1" y="3"/>
                  </a:cubicBezTo>
                  <a:cubicBezTo>
                    <a:pt x="1" y="4"/>
                    <a:pt x="2" y="5"/>
                    <a:pt x="2" y="5"/>
                  </a:cubicBezTo>
                  <a:cubicBezTo>
                    <a:pt x="3" y="6"/>
                    <a:pt x="3" y="6"/>
                    <a:pt x="4" y="7"/>
                  </a:cubicBezTo>
                  <a:cubicBezTo>
                    <a:pt x="16" y="13"/>
                    <a:pt x="16" y="13"/>
                    <a:pt x="16" y="13"/>
                  </a:cubicBezTo>
                  <a:cubicBezTo>
                    <a:pt x="28" y="4"/>
                    <a:pt x="28" y="4"/>
                    <a:pt x="28" y="4"/>
                  </a:cubicBezTo>
                  <a:cubicBezTo>
                    <a:pt x="29" y="3"/>
                    <a:pt x="29" y="3"/>
                    <a:pt x="29" y="3"/>
                  </a:cubicBezTo>
                  <a:cubicBezTo>
                    <a:pt x="29" y="2"/>
                    <a:pt x="29" y="2"/>
                    <a:pt x="29" y="1"/>
                  </a:cubicBezTo>
                  <a:cubicBezTo>
                    <a:pt x="29" y="0"/>
                    <a:pt x="29" y="0"/>
                    <a:pt x="29" y="0"/>
                  </a:cubicBezTo>
                  <a:cubicBezTo>
                    <a:pt x="30" y="0"/>
                    <a:pt x="30" y="0"/>
                    <a:pt x="30" y="0"/>
                  </a:cubicBezTo>
                  <a:cubicBezTo>
                    <a:pt x="31" y="11"/>
                    <a:pt x="31" y="11"/>
                    <a:pt x="31" y="11"/>
                  </a:cubicBezTo>
                  <a:cubicBezTo>
                    <a:pt x="30" y="11"/>
                    <a:pt x="30" y="11"/>
                    <a:pt x="30" y="11"/>
                  </a:cubicBezTo>
                  <a:cubicBezTo>
                    <a:pt x="30" y="10"/>
                    <a:pt x="30" y="10"/>
                    <a:pt x="30" y="10"/>
                  </a:cubicBezTo>
                  <a:cubicBezTo>
                    <a:pt x="30" y="9"/>
                    <a:pt x="30" y="8"/>
                    <a:pt x="30" y="8"/>
                  </a:cubicBezTo>
                  <a:cubicBezTo>
                    <a:pt x="29" y="8"/>
                    <a:pt x="29" y="8"/>
                    <a:pt x="28" y="9"/>
                  </a:cubicBezTo>
                  <a:cubicBezTo>
                    <a:pt x="20" y="15"/>
                    <a:pt x="20" y="15"/>
                    <a:pt x="20" y="15"/>
                  </a:cubicBezTo>
                  <a:cubicBezTo>
                    <a:pt x="29" y="20"/>
                    <a:pt x="29" y="20"/>
                    <a:pt x="29" y="20"/>
                  </a:cubicBezTo>
                  <a:cubicBezTo>
                    <a:pt x="30" y="21"/>
                    <a:pt x="30" y="21"/>
                    <a:pt x="31" y="20"/>
                  </a:cubicBezTo>
                  <a:cubicBezTo>
                    <a:pt x="31" y="20"/>
                    <a:pt x="31" y="20"/>
                    <a:pt x="31" y="19"/>
                  </a:cubicBezTo>
                  <a:cubicBezTo>
                    <a:pt x="31" y="17"/>
                    <a:pt x="31" y="17"/>
                    <a:pt x="31" y="17"/>
                  </a:cubicBezTo>
                  <a:cubicBezTo>
                    <a:pt x="32" y="17"/>
                    <a:pt x="32" y="17"/>
                    <a:pt x="32" y="17"/>
                  </a:cubicBezTo>
                  <a:cubicBezTo>
                    <a:pt x="33" y="27"/>
                    <a:pt x="33" y="27"/>
                    <a:pt x="33" y="27"/>
                  </a:cubicBezTo>
                  <a:cubicBezTo>
                    <a:pt x="32" y="27"/>
                    <a:pt x="32" y="27"/>
                    <a:pt x="32" y="27"/>
                  </a:cubicBezTo>
                  <a:cubicBezTo>
                    <a:pt x="32" y="26"/>
                    <a:pt x="32" y="26"/>
                    <a:pt x="32" y="26"/>
                  </a:cubicBezTo>
                  <a:cubicBezTo>
                    <a:pt x="32" y="25"/>
                    <a:pt x="32" y="25"/>
                    <a:pt x="31" y="24"/>
                  </a:cubicBezTo>
                  <a:cubicBezTo>
                    <a:pt x="31" y="24"/>
                    <a:pt x="31" y="23"/>
                    <a:pt x="30" y="23"/>
                  </a:cubicBezTo>
                  <a:lnTo>
                    <a:pt x="1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îśḻîḓe">
              <a:extLst>
                <a:ext uri="{FF2B5EF4-FFF2-40B4-BE49-F238E27FC236}">
                  <a16:creationId xmlns:a16="http://schemas.microsoft.com/office/drawing/2014/main" id="{3880AE76-6B8B-4313-A8D4-04368F8DB0C7}"/>
                </a:ext>
              </a:extLst>
            </p:cNvPr>
            <p:cNvSpPr/>
            <p:nvPr/>
          </p:nvSpPr>
          <p:spPr bwMode="auto">
            <a:xfrm>
              <a:off x="3995738" y="-2342422"/>
              <a:ext cx="296863" cy="254000"/>
            </a:xfrm>
            <a:custGeom>
              <a:avLst/>
              <a:gdLst>
                <a:gd name="T0" fmla="*/ 83 w 90"/>
                <a:gd name="T1" fmla="*/ 42 h 77"/>
                <a:gd name="T2" fmla="*/ 18 w 90"/>
                <a:gd name="T3" fmla="*/ 69 h 77"/>
                <a:gd name="T4" fmla="*/ 10 w 90"/>
                <a:gd name="T5" fmla="*/ 68 h 77"/>
                <a:gd name="T6" fmla="*/ 33 w 90"/>
                <a:gd name="T7" fmla="*/ 27 h 77"/>
                <a:gd name="T8" fmla="*/ 31 w 90"/>
                <a:gd name="T9" fmla="*/ 23 h 77"/>
                <a:gd name="T10" fmla="*/ 8 w 90"/>
                <a:gd name="T11" fmla="*/ 37 h 77"/>
                <a:gd name="T12" fmla="*/ 4 w 90"/>
                <a:gd name="T13" fmla="*/ 32 h 77"/>
                <a:gd name="T14" fmla="*/ 28 w 90"/>
                <a:gd name="T15" fmla="*/ 16 h 77"/>
                <a:gd name="T16" fmla="*/ 26 w 90"/>
                <a:gd name="T17" fmla="*/ 7 h 77"/>
                <a:gd name="T18" fmla="*/ 30 w 90"/>
                <a:gd name="T19" fmla="*/ 5 h 77"/>
                <a:gd name="T20" fmla="*/ 33 w 90"/>
                <a:gd name="T21" fmla="*/ 10 h 77"/>
                <a:gd name="T22" fmla="*/ 45 w 90"/>
                <a:gd name="T23" fmla="*/ 12 h 77"/>
                <a:gd name="T24" fmla="*/ 58 w 90"/>
                <a:gd name="T25" fmla="*/ 6 h 77"/>
                <a:gd name="T26" fmla="*/ 65 w 90"/>
                <a:gd name="T27" fmla="*/ 12 h 77"/>
                <a:gd name="T28" fmla="*/ 43 w 90"/>
                <a:gd name="T29" fmla="*/ 18 h 77"/>
                <a:gd name="T30" fmla="*/ 46 w 90"/>
                <a:gd name="T31" fmla="*/ 22 h 77"/>
                <a:gd name="T32" fmla="*/ 87 w 90"/>
                <a:gd name="T33" fmla="*/ 35 h 77"/>
                <a:gd name="T34" fmla="*/ 83 w 90"/>
                <a:gd name="T3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77">
                  <a:moveTo>
                    <a:pt x="83" y="42"/>
                  </a:moveTo>
                  <a:cubicBezTo>
                    <a:pt x="59" y="18"/>
                    <a:pt x="25" y="23"/>
                    <a:pt x="18" y="69"/>
                  </a:cubicBezTo>
                  <a:cubicBezTo>
                    <a:pt x="17" y="76"/>
                    <a:pt x="11" y="77"/>
                    <a:pt x="10" y="68"/>
                  </a:cubicBezTo>
                  <a:cubicBezTo>
                    <a:pt x="12" y="44"/>
                    <a:pt x="29" y="33"/>
                    <a:pt x="33" y="27"/>
                  </a:cubicBezTo>
                  <a:cubicBezTo>
                    <a:pt x="34" y="25"/>
                    <a:pt x="33" y="23"/>
                    <a:pt x="31" y="23"/>
                  </a:cubicBezTo>
                  <a:cubicBezTo>
                    <a:pt x="28" y="24"/>
                    <a:pt x="13" y="34"/>
                    <a:pt x="8" y="37"/>
                  </a:cubicBezTo>
                  <a:cubicBezTo>
                    <a:pt x="1" y="41"/>
                    <a:pt x="0" y="35"/>
                    <a:pt x="4" y="32"/>
                  </a:cubicBezTo>
                  <a:cubicBezTo>
                    <a:pt x="8" y="28"/>
                    <a:pt x="30" y="22"/>
                    <a:pt x="28" y="16"/>
                  </a:cubicBezTo>
                  <a:cubicBezTo>
                    <a:pt x="27" y="13"/>
                    <a:pt x="27" y="10"/>
                    <a:pt x="26" y="7"/>
                  </a:cubicBezTo>
                  <a:cubicBezTo>
                    <a:pt x="25" y="5"/>
                    <a:pt x="28" y="4"/>
                    <a:pt x="30" y="5"/>
                  </a:cubicBezTo>
                  <a:cubicBezTo>
                    <a:pt x="31" y="6"/>
                    <a:pt x="32" y="8"/>
                    <a:pt x="33" y="10"/>
                  </a:cubicBezTo>
                  <a:cubicBezTo>
                    <a:pt x="35" y="14"/>
                    <a:pt x="42" y="13"/>
                    <a:pt x="45" y="12"/>
                  </a:cubicBezTo>
                  <a:cubicBezTo>
                    <a:pt x="50" y="10"/>
                    <a:pt x="54" y="8"/>
                    <a:pt x="58" y="6"/>
                  </a:cubicBezTo>
                  <a:cubicBezTo>
                    <a:pt x="69" y="0"/>
                    <a:pt x="73" y="9"/>
                    <a:pt x="65" y="12"/>
                  </a:cubicBezTo>
                  <a:cubicBezTo>
                    <a:pt x="58" y="14"/>
                    <a:pt x="51" y="15"/>
                    <a:pt x="43" y="18"/>
                  </a:cubicBezTo>
                  <a:cubicBezTo>
                    <a:pt x="38" y="19"/>
                    <a:pt x="41" y="23"/>
                    <a:pt x="46" y="22"/>
                  </a:cubicBezTo>
                  <a:cubicBezTo>
                    <a:pt x="64" y="20"/>
                    <a:pt x="81" y="28"/>
                    <a:pt x="87" y="35"/>
                  </a:cubicBezTo>
                  <a:cubicBezTo>
                    <a:pt x="90" y="40"/>
                    <a:pt x="85" y="44"/>
                    <a:pt x="8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ïslîḓé">
              <a:extLst>
                <a:ext uri="{FF2B5EF4-FFF2-40B4-BE49-F238E27FC236}">
                  <a16:creationId xmlns:a16="http://schemas.microsoft.com/office/drawing/2014/main" id="{3E4DD353-C7EB-4B1F-AC37-A9BD517F1144}"/>
                </a:ext>
              </a:extLst>
            </p:cNvPr>
            <p:cNvSpPr/>
            <p:nvPr/>
          </p:nvSpPr>
          <p:spPr bwMode="auto">
            <a:xfrm>
              <a:off x="4557713" y="-2375760"/>
              <a:ext cx="279400" cy="280988"/>
            </a:xfrm>
            <a:custGeom>
              <a:avLst/>
              <a:gdLst>
                <a:gd name="T0" fmla="*/ 68 w 85"/>
                <a:gd name="T1" fmla="*/ 34 h 85"/>
                <a:gd name="T2" fmla="*/ 78 w 85"/>
                <a:gd name="T3" fmla="*/ 24 h 85"/>
                <a:gd name="T4" fmla="*/ 55 w 85"/>
                <a:gd name="T5" fmla="*/ 28 h 85"/>
                <a:gd name="T6" fmla="*/ 36 w 85"/>
                <a:gd name="T7" fmla="*/ 38 h 85"/>
                <a:gd name="T8" fmla="*/ 26 w 85"/>
                <a:gd name="T9" fmla="*/ 34 h 85"/>
                <a:gd name="T10" fmla="*/ 37 w 85"/>
                <a:gd name="T11" fmla="*/ 17 h 85"/>
                <a:gd name="T12" fmla="*/ 34 w 85"/>
                <a:gd name="T13" fmla="*/ 6 h 85"/>
                <a:gd name="T14" fmla="*/ 10 w 85"/>
                <a:gd name="T15" fmla="*/ 10 h 85"/>
                <a:gd name="T16" fmla="*/ 25 w 85"/>
                <a:gd name="T17" fmla="*/ 20 h 85"/>
                <a:gd name="T18" fmla="*/ 10 w 85"/>
                <a:gd name="T19" fmla="*/ 25 h 85"/>
                <a:gd name="T20" fmla="*/ 23 w 85"/>
                <a:gd name="T21" fmla="*/ 29 h 85"/>
                <a:gd name="T22" fmla="*/ 5 w 85"/>
                <a:gd name="T23" fmla="*/ 42 h 85"/>
                <a:gd name="T24" fmla="*/ 60 w 85"/>
                <a:gd name="T25" fmla="*/ 78 h 85"/>
                <a:gd name="T26" fmla="*/ 67 w 85"/>
                <a:gd name="T27" fmla="*/ 75 h 85"/>
                <a:gd name="T28" fmla="*/ 72 w 85"/>
                <a:gd name="T29" fmla="*/ 42 h 85"/>
                <a:gd name="T30" fmla="*/ 38 w 85"/>
                <a:gd name="T31" fmla="*/ 49 h 85"/>
                <a:gd name="T32" fmla="*/ 43 w 85"/>
                <a:gd name="T33" fmla="*/ 55 h 85"/>
                <a:gd name="T34" fmla="*/ 38 w 85"/>
                <a:gd name="T35" fmla="*/ 49 h 85"/>
                <a:gd name="T36" fmla="*/ 27 w 85"/>
                <a:gd name="T37" fmla="*/ 50 h 85"/>
                <a:gd name="T38" fmla="*/ 24 w 85"/>
                <a:gd name="T39" fmla="*/ 45 h 85"/>
                <a:gd name="T40" fmla="*/ 61 w 85"/>
                <a:gd name="T41" fmla="*/ 47 h 85"/>
                <a:gd name="T42" fmla="*/ 65 w 85"/>
                <a:gd name="T43" fmla="*/ 54 h 85"/>
                <a:gd name="T44" fmla="*/ 61 w 85"/>
                <a:gd name="T45" fmla="*/ 47 h 85"/>
                <a:gd name="T46" fmla="*/ 64 w 85"/>
                <a:gd name="T47" fmla="*/ 41 h 85"/>
                <a:gd name="T48" fmla="*/ 60 w 85"/>
                <a:gd name="T49" fmla="*/ 42 h 85"/>
                <a:gd name="T50" fmla="*/ 49 w 85"/>
                <a:gd name="T51" fmla="*/ 34 h 85"/>
                <a:gd name="T52" fmla="*/ 53 w 85"/>
                <a:gd name="T53" fmla="*/ 38 h 85"/>
                <a:gd name="T54" fmla="*/ 49 w 85"/>
                <a:gd name="T55" fmla="*/ 34 h 85"/>
                <a:gd name="T56" fmla="*/ 49 w 85"/>
                <a:gd name="T57" fmla="*/ 42 h 85"/>
                <a:gd name="T58" fmla="*/ 43 w 85"/>
                <a:gd name="T59" fmla="*/ 44 h 85"/>
                <a:gd name="T60" fmla="*/ 56 w 85"/>
                <a:gd name="T61" fmla="*/ 57 h 85"/>
                <a:gd name="T62" fmla="*/ 60 w 85"/>
                <a:gd name="T63" fmla="*/ 63 h 85"/>
                <a:gd name="T64" fmla="*/ 49 w 85"/>
                <a:gd name="T65" fmla="*/ 60 h 85"/>
                <a:gd name="T66" fmla="*/ 17 w 85"/>
                <a:gd name="T67" fmla="*/ 42 h 85"/>
                <a:gd name="T68" fmla="*/ 13 w 85"/>
                <a:gd name="T69" fmla="*/ 48 h 85"/>
                <a:gd name="T70" fmla="*/ 14 w 85"/>
                <a:gd name="T71" fmla="*/ 37 h 85"/>
                <a:gd name="T72" fmla="*/ 58 w 85"/>
                <a:gd name="T73" fmla="*/ 19 h 85"/>
                <a:gd name="T74" fmla="*/ 71 w 85"/>
                <a:gd name="T75" fmla="*/ 31 h 85"/>
                <a:gd name="T76" fmla="*/ 58 w 85"/>
                <a:gd name="T77"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65" y="37"/>
                  </a:moveTo>
                  <a:cubicBezTo>
                    <a:pt x="64" y="34"/>
                    <a:pt x="66" y="34"/>
                    <a:pt x="68" y="34"/>
                  </a:cubicBezTo>
                  <a:cubicBezTo>
                    <a:pt x="71" y="36"/>
                    <a:pt x="74" y="37"/>
                    <a:pt x="77" y="39"/>
                  </a:cubicBezTo>
                  <a:cubicBezTo>
                    <a:pt x="85" y="36"/>
                    <a:pt x="85" y="27"/>
                    <a:pt x="78" y="24"/>
                  </a:cubicBezTo>
                  <a:cubicBezTo>
                    <a:pt x="69" y="18"/>
                    <a:pt x="56" y="11"/>
                    <a:pt x="50" y="13"/>
                  </a:cubicBezTo>
                  <a:cubicBezTo>
                    <a:pt x="41" y="23"/>
                    <a:pt x="49" y="25"/>
                    <a:pt x="55" y="28"/>
                  </a:cubicBezTo>
                  <a:cubicBezTo>
                    <a:pt x="58" y="30"/>
                    <a:pt x="56" y="31"/>
                    <a:pt x="54" y="31"/>
                  </a:cubicBezTo>
                  <a:cubicBezTo>
                    <a:pt x="42" y="27"/>
                    <a:pt x="44" y="30"/>
                    <a:pt x="36" y="38"/>
                  </a:cubicBezTo>
                  <a:cubicBezTo>
                    <a:pt x="30" y="42"/>
                    <a:pt x="27" y="40"/>
                    <a:pt x="25" y="37"/>
                  </a:cubicBezTo>
                  <a:cubicBezTo>
                    <a:pt x="24" y="35"/>
                    <a:pt x="25" y="35"/>
                    <a:pt x="26" y="34"/>
                  </a:cubicBezTo>
                  <a:cubicBezTo>
                    <a:pt x="30" y="32"/>
                    <a:pt x="33" y="30"/>
                    <a:pt x="32" y="27"/>
                  </a:cubicBezTo>
                  <a:cubicBezTo>
                    <a:pt x="32" y="23"/>
                    <a:pt x="33" y="19"/>
                    <a:pt x="37" y="17"/>
                  </a:cubicBezTo>
                  <a:cubicBezTo>
                    <a:pt x="40" y="15"/>
                    <a:pt x="44" y="14"/>
                    <a:pt x="43" y="8"/>
                  </a:cubicBezTo>
                  <a:cubicBezTo>
                    <a:pt x="40" y="2"/>
                    <a:pt x="32" y="0"/>
                    <a:pt x="34" y="6"/>
                  </a:cubicBezTo>
                  <a:cubicBezTo>
                    <a:pt x="36" y="10"/>
                    <a:pt x="32" y="14"/>
                    <a:pt x="30" y="12"/>
                  </a:cubicBezTo>
                  <a:cubicBezTo>
                    <a:pt x="20" y="9"/>
                    <a:pt x="10" y="6"/>
                    <a:pt x="10" y="10"/>
                  </a:cubicBezTo>
                  <a:cubicBezTo>
                    <a:pt x="8" y="14"/>
                    <a:pt x="17" y="15"/>
                    <a:pt x="25" y="16"/>
                  </a:cubicBezTo>
                  <a:cubicBezTo>
                    <a:pt x="27" y="17"/>
                    <a:pt x="27" y="20"/>
                    <a:pt x="25" y="20"/>
                  </a:cubicBezTo>
                  <a:cubicBezTo>
                    <a:pt x="19" y="20"/>
                    <a:pt x="14" y="19"/>
                    <a:pt x="9" y="19"/>
                  </a:cubicBezTo>
                  <a:cubicBezTo>
                    <a:pt x="5" y="20"/>
                    <a:pt x="5" y="25"/>
                    <a:pt x="10" y="25"/>
                  </a:cubicBezTo>
                  <a:cubicBezTo>
                    <a:pt x="15" y="25"/>
                    <a:pt x="20" y="25"/>
                    <a:pt x="25" y="24"/>
                  </a:cubicBezTo>
                  <a:cubicBezTo>
                    <a:pt x="27" y="24"/>
                    <a:pt x="26" y="29"/>
                    <a:pt x="23" y="29"/>
                  </a:cubicBezTo>
                  <a:cubicBezTo>
                    <a:pt x="8" y="29"/>
                    <a:pt x="10" y="30"/>
                    <a:pt x="9" y="31"/>
                  </a:cubicBezTo>
                  <a:cubicBezTo>
                    <a:pt x="7" y="35"/>
                    <a:pt x="7" y="38"/>
                    <a:pt x="5" y="42"/>
                  </a:cubicBezTo>
                  <a:cubicBezTo>
                    <a:pt x="0" y="51"/>
                    <a:pt x="6" y="54"/>
                    <a:pt x="16" y="54"/>
                  </a:cubicBezTo>
                  <a:cubicBezTo>
                    <a:pt x="36" y="58"/>
                    <a:pt x="54" y="64"/>
                    <a:pt x="60" y="78"/>
                  </a:cubicBezTo>
                  <a:cubicBezTo>
                    <a:pt x="61" y="80"/>
                    <a:pt x="61" y="81"/>
                    <a:pt x="63" y="82"/>
                  </a:cubicBezTo>
                  <a:cubicBezTo>
                    <a:pt x="68" y="85"/>
                    <a:pt x="71" y="79"/>
                    <a:pt x="67" y="75"/>
                  </a:cubicBezTo>
                  <a:cubicBezTo>
                    <a:pt x="64" y="72"/>
                    <a:pt x="65" y="72"/>
                    <a:pt x="67" y="68"/>
                  </a:cubicBezTo>
                  <a:cubicBezTo>
                    <a:pt x="71" y="60"/>
                    <a:pt x="79" y="51"/>
                    <a:pt x="72" y="42"/>
                  </a:cubicBezTo>
                  <a:cubicBezTo>
                    <a:pt x="70" y="40"/>
                    <a:pt x="68" y="39"/>
                    <a:pt x="65" y="37"/>
                  </a:cubicBezTo>
                  <a:close/>
                  <a:moveTo>
                    <a:pt x="38" y="49"/>
                  </a:moveTo>
                  <a:cubicBezTo>
                    <a:pt x="39" y="48"/>
                    <a:pt x="43" y="50"/>
                    <a:pt x="43" y="50"/>
                  </a:cubicBezTo>
                  <a:cubicBezTo>
                    <a:pt x="44" y="51"/>
                    <a:pt x="44" y="54"/>
                    <a:pt x="43" y="55"/>
                  </a:cubicBezTo>
                  <a:cubicBezTo>
                    <a:pt x="41" y="58"/>
                    <a:pt x="36" y="55"/>
                    <a:pt x="36" y="53"/>
                  </a:cubicBezTo>
                  <a:cubicBezTo>
                    <a:pt x="35" y="51"/>
                    <a:pt x="36" y="50"/>
                    <a:pt x="38" y="49"/>
                  </a:cubicBezTo>
                  <a:close/>
                  <a:moveTo>
                    <a:pt x="27" y="45"/>
                  </a:moveTo>
                  <a:cubicBezTo>
                    <a:pt x="27" y="46"/>
                    <a:pt x="27" y="50"/>
                    <a:pt x="27" y="50"/>
                  </a:cubicBezTo>
                  <a:cubicBezTo>
                    <a:pt x="26" y="51"/>
                    <a:pt x="25" y="51"/>
                    <a:pt x="24" y="51"/>
                  </a:cubicBezTo>
                  <a:cubicBezTo>
                    <a:pt x="21" y="50"/>
                    <a:pt x="22" y="45"/>
                    <a:pt x="24" y="45"/>
                  </a:cubicBezTo>
                  <a:cubicBezTo>
                    <a:pt x="25" y="44"/>
                    <a:pt x="26" y="44"/>
                    <a:pt x="27" y="45"/>
                  </a:cubicBezTo>
                  <a:close/>
                  <a:moveTo>
                    <a:pt x="61" y="47"/>
                  </a:moveTo>
                  <a:cubicBezTo>
                    <a:pt x="61" y="47"/>
                    <a:pt x="64" y="49"/>
                    <a:pt x="65" y="50"/>
                  </a:cubicBezTo>
                  <a:cubicBezTo>
                    <a:pt x="66" y="50"/>
                    <a:pt x="66" y="53"/>
                    <a:pt x="65" y="54"/>
                  </a:cubicBezTo>
                  <a:cubicBezTo>
                    <a:pt x="63" y="56"/>
                    <a:pt x="58" y="52"/>
                    <a:pt x="58" y="50"/>
                  </a:cubicBezTo>
                  <a:cubicBezTo>
                    <a:pt x="58" y="48"/>
                    <a:pt x="59" y="47"/>
                    <a:pt x="61" y="47"/>
                  </a:cubicBezTo>
                  <a:close/>
                  <a:moveTo>
                    <a:pt x="61" y="40"/>
                  </a:moveTo>
                  <a:cubicBezTo>
                    <a:pt x="61" y="39"/>
                    <a:pt x="64" y="40"/>
                    <a:pt x="64" y="41"/>
                  </a:cubicBezTo>
                  <a:cubicBezTo>
                    <a:pt x="65" y="41"/>
                    <a:pt x="65" y="42"/>
                    <a:pt x="64" y="43"/>
                  </a:cubicBezTo>
                  <a:cubicBezTo>
                    <a:pt x="63" y="45"/>
                    <a:pt x="60" y="43"/>
                    <a:pt x="60" y="42"/>
                  </a:cubicBezTo>
                  <a:cubicBezTo>
                    <a:pt x="59" y="41"/>
                    <a:pt x="60" y="40"/>
                    <a:pt x="61" y="40"/>
                  </a:cubicBezTo>
                  <a:close/>
                  <a:moveTo>
                    <a:pt x="49" y="34"/>
                  </a:moveTo>
                  <a:cubicBezTo>
                    <a:pt x="50" y="34"/>
                    <a:pt x="52" y="35"/>
                    <a:pt x="53" y="35"/>
                  </a:cubicBezTo>
                  <a:cubicBezTo>
                    <a:pt x="53" y="36"/>
                    <a:pt x="53" y="37"/>
                    <a:pt x="53" y="38"/>
                  </a:cubicBezTo>
                  <a:cubicBezTo>
                    <a:pt x="52" y="39"/>
                    <a:pt x="48" y="38"/>
                    <a:pt x="48" y="37"/>
                  </a:cubicBezTo>
                  <a:cubicBezTo>
                    <a:pt x="48" y="36"/>
                    <a:pt x="48" y="35"/>
                    <a:pt x="49" y="34"/>
                  </a:cubicBezTo>
                  <a:close/>
                  <a:moveTo>
                    <a:pt x="44" y="41"/>
                  </a:moveTo>
                  <a:cubicBezTo>
                    <a:pt x="45" y="40"/>
                    <a:pt x="48" y="42"/>
                    <a:pt x="49" y="42"/>
                  </a:cubicBezTo>
                  <a:cubicBezTo>
                    <a:pt x="49" y="43"/>
                    <a:pt x="49" y="44"/>
                    <a:pt x="49" y="45"/>
                  </a:cubicBezTo>
                  <a:cubicBezTo>
                    <a:pt x="48" y="47"/>
                    <a:pt x="43" y="45"/>
                    <a:pt x="43" y="44"/>
                  </a:cubicBezTo>
                  <a:cubicBezTo>
                    <a:pt x="42" y="42"/>
                    <a:pt x="43" y="41"/>
                    <a:pt x="44" y="41"/>
                  </a:cubicBezTo>
                  <a:close/>
                  <a:moveTo>
                    <a:pt x="56" y="57"/>
                  </a:moveTo>
                  <a:cubicBezTo>
                    <a:pt x="57" y="58"/>
                    <a:pt x="58" y="58"/>
                    <a:pt x="60" y="59"/>
                  </a:cubicBezTo>
                  <a:cubicBezTo>
                    <a:pt x="60" y="60"/>
                    <a:pt x="61" y="61"/>
                    <a:pt x="60" y="63"/>
                  </a:cubicBezTo>
                  <a:cubicBezTo>
                    <a:pt x="60" y="65"/>
                    <a:pt x="57" y="66"/>
                    <a:pt x="55" y="65"/>
                  </a:cubicBezTo>
                  <a:cubicBezTo>
                    <a:pt x="52" y="64"/>
                    <a:pt x="50" y="63"/>
                    <a:pt x="49" y="60"/>
                  </a:cubicBezTo>
                  <a:cubicBezTo>
                    <a:pt x="48" y="57"/>
                    <a:pt x="51" y="53"/>
                    <a:pt x="56" y="57"/>
                  </a:cubicBezTo>
                  <a:close/>
                  <a:moveTo>
                    <a:pt x="17" y="42"/>
                  </a:moveTo>
                  <a:cubicBezTo>
                    <a:pt x="17" y="44"/>
                    <a:pt x="16" y="45"/>
                    <a:pt x="16" y="46"/>
                  </a:cubicBezTo>
                  <a:cubicBezTo>
                    <a:pt x="15" y="48"/>
                    <a:pt x="14" y="48"/>
                    <a:pt x="13" y="48"/>
                  </a:cubicBezTo>
                  <a:cubicBezTo>
                    <a:pt x="11" y="48"/>
                    <a:pt x="11" y="46"/>
                    <a:pt x="11" y="44"/>
                  </a:cubicBezTo>
                  <a:cubicBezTo>
                    <a:pt x="11" y="42"/>
                    <a:pt x="11" y="39"/>
                    <a:pt x="14" y="37"/>
                  </a:cubicBezTo>
                  <a:cubicBezTo>
                    <a:pt x="17" y="35"/>
                    <a:pt x="19" y="36"/>
                    <a:pt x="17" y="42"/>
                  </a:cubicBezTo>
                  <a:close/>
                  <a:moveTo>
                    <a:pt x="58" y="19"/>
                  </a:moveTo>
                  <a:cubicBezTo>
                    <a:pt x="63" y="22"/>
                    <a:pt x="68" y="24"/>
                    <a:pt x="74" y="27"/>
                  </a:cubicBezTo>
                  <a:cubicBezTo>
                    <a:pt x="77" y="29"/>
                    <a:pt x="75" y="32"/>
                    <a:pt x="71" y="31"/>
                  </a:cubicBezTo>
                  <a:cubicBezTo>
                    <a:pt x="65" y="29"/>
                    <a:pt x="59" y="25"/>
                    <a:pt x="54" y="23"/>
                  </a:cubicBezTo>
                  <a:cubicBezTo>
                    <a:pt x="51" y="20"/>
                    <a:pt x="54" y="17"/>
                    <a:pt x="5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îś1ïḋè">
              <a:extLst>
                <a:ext uri="{FF2B5EF4-FFF2-40B4-BE49-F238E27FC236}">
                  <a16:creationId xmlns:a16="http://schemas.microsoft.com/office/drawing/2014/main" id="{AEBE6922-5586-4875-B06D-990D0B0F85C9}"/>
                </a:ext>
              </a:extLst>
            </p:cNvPr>
            <p:cNvSpPr/>
            <p:nvPr/>
          </p:nvSpPr>
          <p:spPr bwMode="auto">
            <a:xfrm>
              <a:off x="4946650" y="-2048735"/>
              <a:ext cx="250825" cy="274638"/>
            </a:xfrm>
            <a:custGeom>
              <a:avLst/>
              <a:gdLst>
                <a:gd name="T0" fmla="*/ 57 w 76"/>
                <a:gd name="T1" fmla="*/ 20 h 83"/>
                <a:gd name="T2" fmla="*/ 34 w 76"/>
                <a:gd name="T3" fmla="*/ 4 h 83"/>
                <a:gd name="T4" fmla="*/ 28 w 76"/>
                <a:gd name="T5" fmla="*/ 8 h 83"/>
                <a:gd name="T6" fmla="*/ 40 w 76"/>
                <a:gd name="T7" fmla="*/ 17 h 83"/>
                <a:gd name="T8" fmla="*/ 39 w 76"/>
                <a:gd name="T9" fmla="*/ 20 h 83"/>
                <a:gd name="T10" fmla="*/ 28 w 76"/>
                <a:gd name="T11" fmla="*/ 13 h 83"/>
                <a:gd name="T12" fmla="*/ 21 w 76"/>
                <a:gd name="T13" fmla="*/ 15 h 83"/>
                <a:gd name="T14" fmla="*/ 32 w 76"/>
                <a:gd name="T15" fmla="*/ 24 h 83"/>
                <a:gd name="T16" fmla="*/ 27 w 76"/>
                <a:gd name="T17" fmla="*/ 31 h 83"/>
                <a:gd name="T18" fmla="*/ 9 w 76"/>
                <a:gd name="T19" fmla="*/ 20 h 83"/>
                <a:gd name="T20" fmla="*/ 1 w 76"/>
                <a:gd name="T21" fmla="*/ 23 h 83"/>
                <a:gd name="T22" fmla="*/ 33 w 76"/>
                <a:gd name="T23" fmla="*/ 47 h 83"/>
                <a:gd name="T24" fmla="*/ 27 w 76"/>
                <a:gd name="T25" fmla="*/ 74 h 83"/>
                <a:gd name="T26" fmla="*/ 36 w 76"/>
                <a:gd name="T27" fmla="*/ 77 h 83"/>
                <a:gd name="T28" fmla="*/ 40 w 76"/>
                <a:gd name="T29" fmla="*/ 50 h 83"/>
                <a:gd name="T30" fmla="*/ 46 w 76"/>
                <a:gd name="T31" fmla="*/ 49 h 83"/>
                <a:gd name="T32" fmla="*/ 49 w 76"/>
                <a:gd name="T33" fmla="*/ 65 h 83"/>
                <a:gd name="T34" fmla="*/ 54 w 76"/>
                <a:gd name="T35" fmla="*/ 62 h 83"/>
                <a:gd name="T36" fmla="*/ 54 w 76"/>
                <a:gd name="T37" fmla="*/ 47 h 83"/>
                <a:gd name="T38" fmla="*/ 57 w 76"/>
                <a:gd name="T39" fmla="*/ 45 h 83"/>
                <a:gd name="T40" fmla="*/ 59 w 76"/>
                <a:gd name="T41" fmla="*/ 67 h 83"/>
                <a:gd name="T42" fmla="*/ 66 w 76"/>
                <a:gd name="T43" fmla="*/ 64 h 83"/>
                <a:gd name="T44" fmla="*/ 65 w 76"/>
                <a:gd name="T45" fmla="*/ 37 h 83"/>
                <a:gd name="T46" fmla="*/ 65 w 76"/>
                <a:gd name="T47" fmla="*/ 31 h 83"/>
                <a:gd name="T48" fmla="*/ 57 w 76"/>
                <a:gd name="T49" fmla="*/ 20 h 83"/>
                <a:gd name="T50" fmla="*/ 41 w 76"/>
                <a:gd name="T51" fmla="*/ 28 h 83"/>
                <a:gd name="T52" fmla="*/ 51 w 76"/>
                <a:gd name="T53" fmla="*/ 25 h 83"/>
                <a:gd name="T54" fmla="*/ 58 w 76"/>
                <a:gd name="T55" fmla="*/ 31 h 83"/>
                <a:gd name="T56" fmla="*/ 54 w 76"/>
                <a:gd name="T57" fmla="*/ 39 h 83"/>
                <a:gd name="T58" fmla="*/ 41 w 76"/>
                <a:gd name="T59" fmla="*/ 39 h 83"/>
                <a:gd name="T60" fmla="*/ 41 w 76"/>
                <a:gd name="T61" fmla="*/ 2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83">
                  <a:moveTo>
                    <a:pt x="57" y="20"/>
                  </a:moveTo>
                  <a:cubicBezTo>
                    <a:pt x="51" y="22"/>
                    <a:pt x="42" y="10"/>
                    <a:pt x="34" y="4"/>
                  </a:cubicBezTo>
                  <a:cubicBezTo>
                    <a:pt x="26" y="0"/>
                    <a:pt x="24" y="1"/>
                    <a:pt x="28" y="8"/>
                  </a:cubicBezTo>
                  <a:cubicBezTo>
                    <a:pt x="32" y="11"/>
                    <a:pt x="36" y="14"/>
                    <a:pt x="40" y="17"/>
                  </a:cubicBezTo>
                  <a:cubicBezTo>
                    <a:pt x="42" y="19"/>
                    <a:pt x="42" y="20"/>
                    <a:pt x="39" y="20"/>
                  </a:cubicBezTo>
                  <a:cubicBezTo>
                    <a:pt x="35" y="20"/>
                    <a:pt x="31" y="15"/>
                    <a:pt x="28" y="13"/>
                  </a:cubicBezTo>
                  <a:cubicBezTo>
                    <a:pt x="24" y="9"/>
                    <a:pt x="20" y="11"/>
                    <a:pt x="21" y="15"/>
                  </a:cubicBezTo>
                  <a:cubicBezTo>
                    <a:pt x="25" y="18"/>
                    <a:pt x="28" y="21"/>
                    <a:pt x="32" y="24"/>
                  </a:cubicBezTo>
                  <a:cubicBezTo>
                    <a:pt x="36" y="28"/>
                    <a:pt x="32" y="33"/>
                    <a:pt x="27" y="31"/>
                  </a:cubicBezTo>
                  <a:cubicBezTo>
                    <a:pt x="21" y="27"/>
                    <a:pt x="15" y="23"/>
                    <a:pt x="9" y="20"/>
                  </a:cubicBezTo>
                  <a:cubicBezTo>
                    <a:pt x="2" y="16"/>
                    <a:pt x="0" y="20"/>
                    <a:pt x="1" y="23"/>
                  </a:cubicBezTo>
                  <a:cubicBezTo>
                    <a:pt x="7" y="33"/>
                    <a:pt x="33" y="29"/>
                    <a:pt x="33" y="47"/>
                  </a:cubicBezTo>
                  <a:cubicBezTo>
                    <a:pt x="34" y="56"/>
                    <a:pt x="31" y="67"/>
                    <a:pt x="27" y="74"/>
                  </a:cubicBezTo>
                  <a:cubicBezTo>
                    <a:pt x="26" y="82"/>
                    <a:pt x="35" y="83"/>
                    <a:pt x="36" y="77"/>
                  </a:cubicBezTo>
                  <a:cubicBezTo>
                    <a:pt x="38" y="68"/>
                    <a:pt x="39" y="59"/>
                    <a:pt x="40" y="50"/>
                  </a:cubicBezTo>
                  <a:cubicBezTo>
                    <a:pt x="41" y="46"/>
                    <a:pt x="44" y="46"/>
                    <a:pt x="46" y="49"/>
                  </a:cubicBezTo>
                  <a:cubicBezTo>
                    <a:pt x="50" y="52"/>
                    <a:pt x="45" y="61"/>
                    <a:pt x="49" y="65"/>
                  </a:cubicBezTo>
                  <a:cubicBezTo>
                    <a:pt x="51" y="69"/>
                    <a:pt x="54" y="66"/>
                    <a:pt x="54" y="62"/>
                  </a:cubicBezTo>
                  <a:cubicBezTo>
                    <a:pt x="54" y="57"/>
                    <a:pt x="54" y="52"/>
                    <a:pt x="54" y="47"/>
                  </a:cubicBezTo>
                  <a:cubicBezTo>
                    <a:pt x="54" y="45"/>
                    <a:pt x="55" y="44"/>
                    <a:pt x="57" y="45"/>
                  </a:cubicBezTo>
                  <a:cubicBezTo>
                    <a:pt x="60" y="48"/>
                    <a:pt x="55" y="63"/>
                    <a:pt x="59" y="67"/>
                  </a:cubicBezTo>
                  <a:cubicBezTo>
                    <a:pt x="63" y="70"/>
                    <a:pt x="67" y="69"/>
                    <a:pt x="66" y="64"/>
                  </a:cubicBezTo>
                  <a:cubicBezTo>
                    <a:pt x="63" y="54"/>
                    <a:pt x="64" y="45"/>
                    <a:pt x="65" y="37"/>
                  </a:cubicBezTo>
                  <a:cubicBezTo>
                    <a:pt x="65" y="35"/>
                    <a:pt x="64" y="33"/>
                    <a:pt x="65" y="31"/>
                  </a:cubicBezTo>
                  <a:cubicBezTo>
                    <a:pt x="65" y="25"/>
                    <a:pt x="76" y="20"/>
                    <a:pt x="57" y="20"/>
                  </a:cubicBezTo>
                  <a:close/>
                  <a:moveTo>
                    <a:pt x="41" y="28"/>
                  </a:moveTo>
                  <a:cubicBezTo>
                    <a:pt x="43" y="28"/>
                    <a:pt x="48" y="27"/>
                    <a:pt x="51" y="25"/>
                  </a:cubicBezTo>
                  <a:cubicBezTo>
                    <a:pt x="53" y="23"/>
                    <a:pt x="57" y="26"/>
                    <a:pt x="58" y="31"/>
                  </a:cubicBezTo>
                  <a:cubicBezTo>
                    <a:pt x="58" y="34"/>
                    <a:pt x="57" y="37"/>
                    <a:pt x="54" y="39"/>
                  </a:cubicBezTo>
                  <a:cubicBezTo>
                    <a:pt x="49" y="43"/>
                    <a:pt x="45" y="43"/>
                    <a:pt x="41" y="39"/>
                  </a:cubicBezTo>
                  <a:cubicBezTo>
                    <a:pt x="40" y="34"/>
                    <a:pt x="40" y="30"/>
                    <a:pt x="4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iṡľïḓê">
              <a:extLst>
                <a:ext uri="{FF2B5EF4-FFF2-40B4-BE49-F238E27FC236}">
                  <a16:creationId xmlns:a16="http://schemas.microsoft.com/office/drawing/2014/main" id="{2BA1D617-F7D3-4E6B-9DDA-5888995DDD0B}"/>
                </a:ext>
              </a:extLst>
            </p:cNvPr>
            <p:cNvSpPr/>
            <p:nvPr/>
          </p:nvSpPr>
          <p:spPr bwMode="auto">
            <a:xfrm>
              <a:off x="3695700" y="-2063022"/>
              <a:ext cx="228600" cy="271463"/>
            </a:xfrm>
            <a:custGeom>
              <a:avLst/>
              <a:gdLst>
                <a:gd name="T0" fmla="*/ 29 w 69"/>
                <a:gd name="T1" fmla="*/ 79 h 82"/>
                <a:gd name="T2" fmla="*/ 24 w 69"/>
                <a:gd name="T3" fmla="*/ 39 h 82"/>
                <a:gd name="T4" fmla="*/ 14 w 69"/>
                <a:gd name="T5" fmla="*/ 35 h 82"/>
                <a:gd name="T6" fmla="*/ 9 w 69"/>
                <a:gd name="T7" fmla="*/ 30 h 82"/>
                <a:gd name="T8" fmla="*/ 16 w 69"/>
                <a:gd name="T9" fmla="*/ 14 h 82"/>
                <a:gd name="T10" fmla="*/ 34 w 69"/>
                <a:gd name="T11" fmla="*/ 7 h 82"/>
                <a:gd name="T12" fmla="*/ 37 w 69"/>
                <a:gd name="T13" fmla="*/ 28 h 82"/>
                <a:gd name="T14" fmla="*/ 68 w 69"/>
                <a:gd name="T15" fmla="*/ 16 h 82"/>
                <a:gd name="T16" fmla="*/ 27 w 69"/>
                <a:gd name="T17" fmla="*/ 53 h 82"/>
                <a:gd name="T18" fmla="*/ 52 w 69"/>
                <a:gd name="T19" fmla="*/ 61 h 82"/>
                <a:gd name="T20" fmla="*/ 59 w 69"/>
                <a:gd name="T21" fmla="*/ 44 h 82"/>
                <a:gd name="T22" fmla="*/ 53 w 69"/>
                <a:gd name="T23" fmla="*/ 42 h 82"/>
                <a:gd name="T24" fmla="*/ 44 w 69"/>
                <a:gd name="T25" fmla="*/ 30 h 82"/>
                <a:gd name="T26" fmla="*/ 43 w 69"/>
                <a:gd name="T27" fmla="*/ 50 h 82"/>
                <a:gd name="T28" fmla="*/ 36 w 69"/>
                <a:gd name="T29" fmla="*/ 61 h 82"/>
                <a:gd name="T30" fmla="*/ 52 w 69"/>
                <a:gd name="T31" fmla="*/ 61 h 82"/>
                <a:gd name="T32" fmla="*/ 38 w 69"/>
                <a:gd name="T33" fmla="*/ 46 h 82"/>
                <a:gd name="T34" fmla="*/ 46 w 69"/>
                <a:gd name="T35" fmla="*/ 40 h 82"/>
                <a:gd name="T36" fmla="*/ 17 w 69"/>
                <a:gd name="T37" fmla="*/ 48 h 82"/>
                <a:gd name="T38" fmla="*/ 14 w 69"/>
                <a:gd name="T39" fmla="*/ 44 h 82"/>
                <a:gd name="T40" fmla="*/ 8 w 69"/>
                <a:gd name="T41" fmla="*/ 48 h 82"/>
                <a:gd name="T42" fmla="*/ 5 w 69"/>
                <a:gd name="T43" fmla="*/ 37 h 82"/>
                <a:gd name="T44" fmla="*/ 3 w 69"/>
                <a:gd name="T45" fmla="*/ 55 h 82"/>
                <a:gd name="T46" fmla="*/ 22 w 69"/>
                <a:gd name="T47" fmla="*/ 45 h 82"/>
                <a:gd name="T48" fmla="*/ 17 w 69"/>
                <a:gd name="T49" fmla="*/ 48 h 82"/>
                <a:gd name="T50" fmla="*/ 17 w 69"/>
                <a:gd name="T51" fmla="*/ 25 h 82"/>
                <a:gd name="T52" fmla="*/ 24 w 69"/>
                <a:gd name="T53" fmla="*/ 27 h 82"/>
                <a:gd name="T54" fmla="*/ 32 w 69"/>
                <a:gd name="T55" fmla="*/ 21 h 82"/>
                <a:gd name="T56" fmla="*/ 31 w 69"/>
                <a:gd name="T57" fmla="*/ 16 h 82"/>
                <a:gd name="T58" fmla="*/ 26 w 69"/>
                <a:gd name="T59" fmla="*/ 16 h 82"/>
                <a:gd name="T60" fmla="*/ 22 w 69"/>
                <a:gd name="T61" fmla="*/ 13 h 82"/>
                <a:gd name="T62" fmla="*/ 17 w 69"/>
                <a:gd name="T63" fmla="*/ 21 h 82"/>
                <a:gd name="T64" fmla="*/ 26 w 69"/>
                <a:gd name="T65" fmla="*/ 37 h 82"/>
                <a:gd name="T66" fmla="*/ 31 w 69"/>
                <a:gd name="T67" fmla="*/ 3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82">
                  <a:moveTo>
                    <a:pt x="32" y="72"/>
                  </a:moveTo>
                  <a:cubicBezTo>
                    <a:pt x="35" y="77"/>
                    <a:pt x="36" y="82"/>
                    <a:pt x="29" y="79"/>
                  </a:cubicBezTo>
                  <a:cubicBezTo>
                    <a:pt x="15" y="67"/>
                    <a:pt x="21" y="56"/>
                    <a:pt x="26" y="44"/>
                  </a:cubicBezTo>
                  <a:cubicBezTo>
                    <a:pt x="26" y="42"/>
                    <a:pt x="26" y="41"/>
                    <a:pt x="24" y="39"/>
                  </a:cubicBezTo>
                  <a:cubicBezTo>
                    <a:pt x="22" y="38"/>
                    <a:pt x="22" y="39"/>
                    <a:pt x="20" y="39"/>
                  </a:cubicBezTo>
                  <a:cubicBezTo>
                    <a:pt x="15" y="41"/>
                    <a:pt x="16" y="41"/>
                    <a:pt x="14" y="35"/>
                  </a:cubicBezTo>
                  <a:cubicBezTo>
                    <a:pt x="14" y="33"/>
                    <a:pt x="12" y="34"/>
                    <a:pt x="10" y="34"/>
                  </a:cubicBezTo>
                  <a:cubicBezTo>
                    <a:pt x="7" y="34"/>
                    <a:pt x="7" y="33"/>
                    <a:pt x="9" y="30"/>
                  </a:cubicBezTo>
                  <a:cubicBezTo>
                    <a:pt x="12" y="28"/>
                    <a:pt x="13" y="25"/>
                    <a:pt x="13" y="21"/>
                  </a:cubicBezTo>
                  <a:cubicBezTo>
                    <a:pt x="14" y="19"/>
                    <a:pt x="15" y="16"/>
                    <a:pt x="16" y="14"/>
                  </a:cubicBezTo>
                  <a:cubicBezTo>
                    <a:pt x="18" y="11"/>
                    <a:pt x="20" y="7"/>
                    <a:pt x="22" y="4"/>
                  </a:cubicBezTo>
                  <a:cubicBezTo>
                    <a:pt x="25" y="2"/>
                    <a:pt x="27" y="0"/>
                    <a:pt x="34" y="7"/>
                  </a:cubicBezTo>
                  <a:cubicBezTo>
                    <a:pt x="42" y="13"/>
                    <a:pt x="38" y="21"/>
                    <a:pt x="33" y="28"/>
                  </a:cubicBezTo>
                  <a:cubicBezTo>
                    <a:pt x="33" y="30"/>
                    <a:pt x="35" y="29"/>
                    <a:pt x="37" y="28"/>
                  </a:cubicBezTo>
                  <a:cubicBezTo>
                    <a:pt x="41" y="20"/>
                    <a:pt x="47" y="13"/>
                    <a:pt x="57" y="12"/>
                  </a:cubicBezTo>
                  <a:cubicBezTo>
                    <a:pt x="63" y="12"/>
                    <a:pt x="67" y="11"/>
                    <a:pt x="68" y="16"/>
                  </a:cubicBezTo>
                  <a:cubicBezTo>
                    <a:pt x="69" y="19"/>
                    <a:pt x="68" y="20"/>
                    <a:pt x="60" y="20"/>
                  </a:cubicBezTo>
                  <a:cubicBezTo>
                    <a:pt x="50" y="18"/>
                    <a:pt x="34" y="30"/>
                    <a:pt x="27" y="53"/>
                  </a:cubicBezTo>
                  <a:cubicBezTo>
                    <a:pt x="26" y="62"/>
                    <a:pt x="27" y="68"/>
                    <a:pt x="32" y="72"/>
                  </a:cubicBezTo>
                  <a:close/>
                  <a:moveTo>
                    <a:pt x="52" y="61"/>
                  </a:moveTo>
                  <a:cubicBezTo>
                    <a:pt x="52" y="68"/>
                    <a:pt x="58" y="63"/>
                    <a:pt x="59" y="59"/>
                  </a:cubicBezTo>
                  <a:cubicBezTo>
                    <a:pt x="60" y="52"/>
                    <a:pt x="54" y="48"/>
                    <a:pt x="59" y="44"/>
                  </a:cubicBezTo>
                  <a:cubicBezTo>
                    <a:pt x="66" y="23"/>
                    <a:pt x="55" y="25"/>
                    <a:pt x="55" y="30"/>
                  </a:cubicBezTo>
                  <a:cubicBezTo>
                    <a:pt x="56" y="34"/>
                    <a:pt x="55" y="38"/>
                    <a:pt x="53" y="42"/>
                  </a:cubicBezTo>
                  <a:cubicBezTo>
                    <a:pt x="51" y="44"/>
                    <a:pt x="49" y="44"/>
                    <a:pt x="50" y="41"/>
                  </a:cubicBezTo>
                  <a:cubicBezTo>
                    <a:pt x="50" y="35"/>
                    <a:pt x="50" y="29"/>
                    <a:pt x="44" y="30"/>
                  </a:cubicBezTo>
                  <a:cubicBezTo>
                    <a:pt x="39" y="33"/>
                    <a:pt x="32" y="48"/>
                    <a:pt x="33" y="52"/>
                  </a:cubicBezTo>
                  <a:cubicBezTo>
                    <a:pt x="35" y="58"/>
                    <a:pt x="41" y="55"/>
                    <a:pt x="43" y="50"/>
                  </a:cubicBezTo>
                  <a:cubicBezTo>
                    <a:pt x="45" y="47"/>
                    <a:pt x="49" y="51"/>
                    <a:pt x="46" y="53"/>
                  </a:cubicBezTo>
                  <a:cubicBezTo>
                    <a:pt x="41" y="56"/>
                    <a:pt x="38" y="58"/>
                    <a:pt x="36" y="61"/>
                  </a:cubicBezTo>
                  <a:cubicBezTo>
                    <a:pt x="34" y="69"/>
                    <a:pt x="43" y="65"/>
                    <a:pt x="45" y="61"/>
                  </a:cubicBezTo>
                  <a:cubicBezTo>
                    <a:pt x="49" y="54"/>
                    <a:pt x="51" y="56"/>
                    <a:pt x="52" y="61"/>
                  </a:cubicBezTo>
                  <a:close/>
                  <a:moveTo>
                    <a:pt x="42" y="38"/>
                  </a:moveTo>
                  <a:cubicBezTo>
                    <a:pt x="39" y="41"/>
                    <a:pt x="39" y="42"/>
                    <a:pt x="38" y="46"/>
                  </a:cubicBezTo>
                  <a:cubicBezTo>
                    <a:pt x="38" y="49"/>
                    <a:pt x="40" y="49"/>
                    <a:pt x="42" y="47"/>
                  </a:cubicBezTo>
                  <a:cubicBezTo>
                    <a:pt x="44" y="45"/>
                    <a:pt x="45" y="43"/>
                    <a:pt x="46" y="40"/>
                  </a:cubicBezTo>
                  <a:cubicBezTo>
                    <a:pt x="45" y="35"/>
                    <a:pt x="44" y="35"/>
                    <a:pt x="42" y="38"/>
                  </a:cubicBezTo>
                  <a:close/>
                  <a:moveTo>
                    <a:pt x="17" y="48"/>
                  </a:moveTo>
                  <a:cubicBezTo>
                    <a:pt x="17" y="50"/>
                    <a:pt x="15" y="50"/>
                    <a:pt x="15" y="50"/>
                  </a:cubicBezTo>
                  <a:cubicBezTo>
                    <a:pt x="12" y="50"/>
                    <a:pt x="13" y="46"/>
                    <a:pt x="14" y="44"/>
                  </a:cubicBezTo>
                  <a:cubicBezTo>
                    <a:pt x="15" y="42"/>
                    <a:pt x="15" y="42"/>
                    <a:pt x="14" y="41"/>
                  </a:cubicBezTo>
                  <a:cubicBezTo>
                    <a:pt x="11" y="38"/>
                    <a:pt x="10" y="48"/>
                    <a:pt x="8" y="48"/>
                  </a:cubicBezTo>
                  <a:cubicBezTo>
                    <a:pt x="2" y="51"/>
                    <a:pt x="4" y="44"/>
                    <a:pt x="7" y="41"/>
                  </a:cubicBezTo>
                  <a:cubicBezTo>
                    <a:pt x="9" y="40"/>
                    <a:pt x="7" y="36"/>
                    <a:pt x="5" y="37"/>
                  </a:cubicBezTo>
                  <a:cubicBezTo>
                    <a:pt x="2" y="38"/>
                    <a:pt x="0" y="47"/>
                    <a:pt x="0" y="47"/>
                  </a:cubicBezTo>
                  <a:cubicBezTo>
                    <a:pt x="0" y="52"/>
                    <a:pt x="1" y="54"/>
                    <a:pt x="3" y="55"/>
                  </a:cubicBezTo>
                  <a:cubicBezTo>
                    <a:pt x="8" y="57"/>
                    <a:pt x="12" y="57"/>
                    <a:pt x="14" y="58"/>
                  </a:cubicBezTo>
                  <a:cubicBezTo>
                    <a:pt x="19" y="58"/>
                    <a:pt x="23" y="49"/>
                    <a:pt x="22" y="45"/>
                  </a:cubicBezTo>
                  <a:cubicBezTo>
                    <a:pt x="22" y="42"/>
                    <a:pt x="19" y="43"/>
                    <a:pt x="18" y="44"/>
                  </a:cubicBezTo>
                  <a:cubicBezTo>
                    <a:pt x="17" y="46"/>
                    <a:pt x="17" y="48"/>
                    <a:pt x="17" y="48"/>
                  </a:cubicBezTo>
                  <a:close/>
                  <a:moveTo>
                    <a:pt x="17" y="21"/>
                  </a:moveTo>
                  <a:cubicBezTo>
                    <a:pt x="17" y="22"/>
                    <a:pt x="16" y="24"/>
                    <a:pt x="17" y="25"/>
                  </a:cubicBezTo>
                  <a:cubicBezTo>
                    <a:pt x="22" y="28"/>
                    <a:pt x="18" y="24"/>
                    <a:pt x="22" y="22"/>
                  </a:cubicBezTo>
                  <a:cubicBezTo>
                    <a:pt x="23" y="21"/>
                    <a:pt x="24" y="21"/>
                    <a:pt x="24" y="27"/>
                  </a:cubicBezTo>
                  <a:cubicBezTo>
                    <a:pt x="24" y="29"/>
                    <a:pt x="28" y="30"/>
                    <a:pt x="30" y="27"/>
                  </a:cubicBezTo>
                  <a:cubicBezTo>
                    <a:pt x="30" y="25"/>
                    <a:pt x="31" y="23"/>
                    <a:pt x="32" y="21"/>
                  </a:cubicBezTo>
                  <a:cubicBezTo>
                    <a:pt x="34" y="20"/>
                    <a:pt x="35" y="20"/>
                    <a:pt x="34" y="18"/>
                  </a:cubicBezTo>
                  <a:cubicBezTo>
                    <a:pt x="33" y="16"/>
                    <a:pt x="32" y="15"/>
                    <a:pt x="31" y="16"/>
                  </a:cubicBezTo>
                  <a:cubicBezTo>
                    <a:pt x="29" y="17"/>
                    <a:pt x="30" y="19"/>
                    <a:pt x="28" y="19"/>
                  </a:cubicBezTo>
                  <a:cubicBezTo>
                    <a:pt x="26" y="20"/>
                    <a:pt x="26" y="18"/>
                    <a:pt x="26" y="16"/>
                  </a:cubicBezTo>
                  <a:cubicBezTo>
                    <a:pt x="26" y="16"/>
                    <a:pt x="27" y="15"/>
                    <a:pt x="27" y="14"/>
                  </a:cubicBezTo>
                  <a:cubicBezTo>
                    <a:pt x="29" y="9"/>
                    <a:pt x="24" y="9"/>
                    <a:pt x="22" y="13"/>
                  </a:cubicBezTo>
                  <a:cubicBezTo>
                    <a:pt x="21" y="14"/>
                    <a:pt x="20" y="15"/>
                    <a:pt x="19" y="16"/>
                  </a:cubicBezTo>
                  <a:cubicBezTo>
                    <a:pt x="18" y="19"/>
                    <a:pt x="17" y="18"/>
                    <a:pt x="17" y="21"/>
                  </a:cubicBezTo>
                  <a:close/>
                  <a:moveTo>
                    <a:pt x="27" y="33"/>
                  </a:moveTo>
                  <a:cubicBezTo>
                    <a:pt x="26" y="35"/>
                    <a:pt x="25" y="36"/>
                    <a:pt x="26" y="37"/>
                  </a:cubicBezTo>
                  <a:cubicBezTo>
                    <a:pt x="26" y="39"/>
                    <a:pt x="27" y="39"/>
                    <a:pt x="28" y="39"/>
                  </a:cubicBezTo>
                  <a:cubicBezTo>
                    <a:pt x="30" y="38"/>
                    <a:pt x="30" y="37"/>
                    <a:pt x="31" y="35"/>
                  </a:cubicBezTo>
                  <a:cubicBezTo>
                    <a:pt x="32" y="32"/>
                    <a:pt x="31" y="32"/>
                    <a:pt x="2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grpSp>
      <p:sp>
        <p:nvSpPr>
          <p:cNvPr id="3" name="文本框 2">
            <a:extLst>
              <a:ext uri="{FF2B5EF4-FFF2-40B4-BE49-F238E27FC236}">
                <a16:creationId xmlns:a16="http://schemas.microsoft.com/office/drawing/2014/main" id="{0FCFCAD1-61C6-D040-F505-910BD2775BE6}"/>
              </a:ext>
            </a:extLst>
          </p:cNvPr>
          <p:cNvSpPr txBox="1"/>
          <p:nvPr/>
        </p:nvSpPr>
        <p:spPr>
          <a:xfrm>
            <a:off x="11706446" y="6260816"/>
            <a:ext cx="327334" cy="369332"/>
          </a:xfrm>
          <a:prstGeom prst="rect">
            <a:avLst/>
          </a:prstGeom>
          <a:noFill/>
        </p:spPr>
        <p:txBody>
          <a:bodyPr wrap="none" rtlCol="0">
            <a:spAutoFit/>
          </a:bodyPr>
          <a:lstStyle/>
          <a:p>
            <a:r>
              <a:rPr lang="en-US" altLang="zh-CN" b="1" dirty="0">
                <a:latin typeface="+mj-ea"/>
                <a:ea typeface="+mj-ea"/>
              </a:rPr>
              <a:t>2</a:t>
            </a:r>
            <a:endParaRPr lang="zh-CN" altLang="en-US" b="1" dirty="0">
              <a:latin typeface="+mj-ea"/>
              <a:ea typeface="+mj-ea"/>
            </a:endParaRPr>
          </a:p>
        </p:txBody>
      </p:sp>
    </p:spTree>
    <p:extLst>
      <p:ext uri="{BB962C8B-B14F-4D97-AF65-F5344CB8AC3E}">
        <p14:creationId xmlns:p14="http://schemas.microsoft.com/office/powerpoint/2010/main" val="2600487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
          <p:cNvSpPr>
            <a:spLocks noChangeArrowheads="1"/>
          </p:cNvSpPr>
          <p:nvPr>
            <p:custDataLst>
              <p:tags r:id="rId1"/>
            </p:custDataLst>
          </p:nvPr>
        </p:nvSpPr>
        <p:spPr bwMode="auto">
          <a:xfrm>
            <a:off x="1343472" y="1930400"/>
            <a:ext cx="9937104" cy="293876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9pPr>
          </a:lstStyle>
          <a:p>
            <a:pPr algn="ctr" eaLnBrk="1" hangingPunct="1">
              <a:buFont typeface="Arial" panose="020B0604020202020204" pitchFamily="34" charset="0"/>
              <a:buNone/>
              <a:defRPr/>
            </a:pPr>
            <a:r>
              <a:rPr lang="zh-CN" altLang="en-US" sz="8000" dirty="0">
                <a:solidFill>
                  <a:srgbClr val="FFFFFF"/>
                </a:solidFill>
              </a:rPr>
              <a:t>请各位老师批评指正</a:t>
            </a:r>
          </a:p>
        </p:txBody>
      </p:sp>
      <p:pic>
        <p:nvPicPr>
          <p:cNvPr id="11" name="图片 10" descr="D:\高校PPT模板\4西安交通大学PPT模板\校徽校名\校徽蓝色.png校徽蓝色"/>
          <p:cNvPicPr>
            <a:picLocks noChangeAspect="1"/>
          </p:cNvPicPr>
          <p:nvPr/>
        </p:nvPicPr>
        <p:blipFill>
          <a:blip r:embed="rId4"/>
          <a:srcRect/>
          <a:stretch>
            <a:fillRect/>
          </a:stretch>
        </p:blipFill>
        <p:spPr>
          <a:xfrm>
            <a:off x="696278" y="366395"/>
            <a:ext cx="1150620" cy="11512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endParaRPr lang="zh-CN" altLang="en-US" dirty="0"/>
          </a:p>
        </p:txBody>
      </p:sp>
      <p:sp>
        <p:nvSpPr>
          <p:cNvPr id="3" name="文本占位符 2"/>
          <p:cNvSpPr>
            <a:spLocks noGrp="1"/>
          </p:cNvSpPr>
          <p:nvPr>
            <p:ph type="body" sz="quarter" idx="11"/>
          </p:nvPr>
        </p:nvSpPr>
        <p:spPr/>
        <p:txBody>
          <a:bodyPr/>
          <a:lstStyle/>
          <a:p>
            <a:r>
              <a:rPr lang="en-US" altLang="zh-CN" dirty="0"/>
              <a:t>PART  ONE</a:t>
            </a:r>
            <a:endParaRPr lang="zh-CN" altLang="en-US" dirty="0"/>
          </a:p>
        </p:txBody>
      </p:sp>
      <p:sp>
        <p:nvSpPr>
          <p:cNvPr id="4" name="文本占位符 3"/>
          <p:cNvSpPr>
            <a:spLocks noGrp="1"/>
          </p:cNvSpPr>
          <p:nvPr>
            <p:ph type="body" sz="quarter" idx="12"/>
          </p:nvPr>
        </p:nvSpPr>
        <p:spPr/>
        <p:txBody>
          <a:bodyPr/>
          <a:lstStyle/>
          <a:p>
            <a:r>
              <a:rPr lang="zh-CN" altLang="en-US" dirty="0"/>
              <a:t>课题背景</a:t>
            </a:r>
          </a:p>
        </p:txBody>
      </p:sp>
      <p:pic>
        <p:nvPicPr>
          <p:cNvPr id="60" name="图片 59" descr="D:\高校PPT模板\4西安交通大学PPT模板\校徽校名\校徽白色亮.png校徽白色亮"/>
          <p:cNvPicPr>
            <a:picLocks noChangeAspect="1"/>
          </p:cNvPicPr>
          <p:nvPr/>
        </p:nvPicPr>
        <p:blipFill>
          <a:blip r:embed="rId3"/>
          <a:srcRect/>
          <a:stretch>
            <a:fillRect/>
          </a:stretch>
        </p:blipFill>
        <p:spPr>
          <a:xfrm>
            <a:off x="340678" y="147638"/>
            <a:ext cx="1047750" cy="1025525"/>
          </a:xfrm>
          <a:prstGeom prst="rect">
            <a:avLst/>
          </a:prstGeom>
        </p:spPr>
      </p:pic>
      <p:pic>
        <p:nvPicPr>
          <p:cNvPr id="6" name="图片 5" descr="校名白色"/>
          <p:cNvPicPr>
            <a:picLocks noChangeAspect="1"/>
          </p:cNvPicPr>
          <p:nvPr/>
        </p:nvPicPr>
        <p:blipFill>
          <a:blip r:embed="rId4"/>
          <a:stretch>
            <a:fillRect/>
          </a:stretch>
        </p:blipFill>
        <p:spPr>
          <a:xfrm>
            <a:off x="9408795" y="5805170"/>
            <a:ext cx="2526030" cy="9594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endParaRPr lang="zh-CN" altLang="en-US" dirty="0"/>
          </a:p>
        </p:txBody>
      </p:sp>
      <p:sp>
        <p:nvSpPr>
          <p:cNvPr id="3" name="文本占位符 2"/>
          <p:cNvSpPr>
            <a:spLocks noGrp="1"/>
          </p:cNvSpPr>
          <p:nvPr>
            <p:ph type="body" sz="quarter" idx="12"/>
          </p:nvPr>
        </p:nvSpPr>
        <p:spPr/>
        <p:txBody>
          <a:bodyPr/>
          <a:lstStyle/>
          <a:p>
            <a:r>
              <a:rPr lang="zh-CN" altLang="en-US" dirty="0"/>
              <a:t>课题背景</a:t>
            </a:r>
          </a:p>
        </p:txBody>
      </p:sp>
      <p:pic>
        <p:nvPicPr>
          <p:cNvPr id="9" name="图片 8">
            <a:extLst>
              <a:ext uri="{FF2B5EF4-FFF2-40B4-BE49-F238E27FC236}">
                <a16:creationId xmlns:a16="http://schemas.microsoft.com/office/drawing/2014/main" id="{567832CE-34BE-7BA1-507F-DD550DF68B01}"/>
              </a:ext>
            </a:extLst>
          </p:cNvPr>
          <p:cNvPicPr>
            <a:picLocks noChangeAspect="1"/>
          </p:cNvPicPr>
          <p:nvPr/>
        </p:nvPicPr>
        <p:blipFill rotWithShape="1">
          <a:blip r:embed="rId3">
            <a:extLst>
              <a:ext uri="{28A0092B-C50C-407E-A947-70E740481C1C}">
                <a14:useLocalDpi xmlns:a14="http://schemas.microsoft.com/office/drawing/2010/main" val="0"/>
              </a:ext>
            </a:extLst>
          </a:blip>
          <a:srcRect l="1007" t="7569" r="14416" b="6024"/>
          <a:stretch/>
        </p:blipFill>
        <p:spPr>
          <a:xfrm>
            <a:off x="2820044" y="1654668"/>
            <a:ext cx="4637713" cy="3723142"/>
          </a:xfrm>
          <a:prstGeom prst="rect">
            <a:avLst/>
          </a:prstGeom>
        </p:spPr>
      </p:pic>
      <p:sp>
        <p:nvSpPr>
          <p:cNvPr id="17" name="文本框 16">
            <a:extLst>
              <a:ext uri="{FF2B5EF4-FFF2-40B4-BE49-F238E27FC236}">
                <a16:creationId xmlns:a16="http://schemas.microsoft.com/office/drawing/2014/main" id="{BA49031D-DDFF-E389-90F1-CB33F0B750E2}"/>
              </a:ext>
            </a:extLst>
          </p:cNvPr>
          <p:cNvSpPr txBox="1"/>
          <p:nvPr/>
        </p:nvSpPr>
        <p:spPr>
          <a:xfrm>
            <a:off x="306683" y="1232538"/>
            <a:ext cx="2492990" cy="400110"/>
          </a:xfrm>
          <a:prstGeom prst="rect">
            <a:avLst/>
          </a:prstGeom>
          <a:noFill/>
        </p:spPr>
        <p:txBody>
          <a:bodyPr wrap="none" rtlCol="0">
            <a:spAutoFit/>
          </a:bodyPr>
          <a:lstStyle/>
          <a:p>
            <a:r>
              <a:rPr kumimoji="1" lang="zh-CN" altLang="en-US" sz="2000" dirty="0"/>
              <a:t>数据链路层冗余链路</a:t>
            </a:r>
          </a:p>
        </p:txBody>
      </p:sp>
      <p:sp>
        <p:nvSpPr>
          <p:cNvPr id="21" name="下箭头 20">
            <a:extLst>
              <a:ext uri="{FF2B5EF4-FFF2-40B4-BE49-F238E27FC236}">
                <a16:creationId xmlns:a16="http://schemas.microsoft.com/office/drawing/2014/main" id="{6AB6FFA3-E7B5-B1FE-1B9B-5AA29EF2FA84}"/>
              </a:ext>
            </a:extLst>
          </p:cNvPr>
          <p:cNvSpPr/>
          <p:nvPr/>
        </p:nvSpPr>
        <p:spPr>
          <a:xfrm>
            <a:off x="1265146" y="1712866"/>
            <a:ext cx="576064" cy="691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C5F0703E-87B9-2E4E-1801-39E0B716D723}"/>
              </a:ext>
            </a:extLst>
          </p:cNvPr>
          <p:cNvSpPr txBox="1"/>
          <p:nvPr/>
        </p:nvSpPr>
        <p:spPr>
          <a:xfrm>
            <a:off x="983831" y="2515188"/>
            <a:ext cx="1210588" cy="400110"/>
          </a:xfrm>
          <a:prstGeom prst="rect">
            <a:avLst/>
          </a:prstGeom>
          <a:noFill/>
        </p:spPr>
        <p:txBody>
          <a:bodyPr wrap="none" rtlCol="0">
            <a:spAutoFit/>
          </a:bodyPr>
          <a:lstStyle/>
          <a:p>
            <a:r>
              <a:rPr kumimoji="1" lang="zh-CN" altLang="en-US" sz="2000" dirty="0"/>
              <a:t>环路形成</a:t>
            </a:r>
          </a:p>
        </p:txBody>
      </p:sp>
      <p:sp>
        <p:nvSpPr>
          <p:cNvPr id="23" name="下箭头 22">
            <a:extLst>
              <a:ext uri="{FF2B5EF4-FFF2-40B4-BE49-F238E27FC236}">
                <a16:creationId xmlns:a16="http://schemas.microsoft.com/office/drawing/2014/main" id="{936C10C9-6639-CA91-9A7D-4917F24B1F2E}"/>
              </a:ext>
            </a:extLst>
          </p:cNvPr>
          <p:cNvSpPr/>
          <p:nvPr/>
        </p:nvSpPr>
        <p:spPr>
          <a:xfrm>
            <a:off x="1265146" y="3057070"/>
            <a:ext cx="576064" cy="9183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4FCC5556-5C2D-3DDA-7E60-93A8C5DD24C6}"/>
              </a:ext>
            </a:extLst>
          </p:cNvPr>
          <p:cNvSpPr txBox="1"/>
          <p:nvPr/>
        </p:nvSpPr>
        <p:spPr>
          <a:xfrm>
            <a:off x="-24147" y="4058355"/>
            <a:ext cx="3278462" cy="707886"/>
          </a:xfrm>
          <a:prstGeom prst="rect">
            <a:avLst/>
          </a:prstGeom>
          <a:noFill/>
        </p:spPr>
        <p:txBody>
          <a:bodyPr wrap="none" rtlCol="0">
            <a:spAutoFit/>
          </a:bodyPr>
          <a:lstStyle/>
          <a:p>
            <a:r>
              <a:rPr kumimoji="1" lang="zh-CN" altLang="en-US" sz="2000" dirty="0"/>
              <a:t>路由震荡，交换机设备</a:t>
            </a:r>
            <a:r>
              <a:rPr kumimoji="1" lang="en-US" altLang="zh-CN" sz="2000" dirty="0"/>
              <a:t>CPU</a:t>
            </a:r>
          </a:p>
          <a:p>
            <a:r>
              <a:rPr kumimoji="1" lang="zh-CN" altLang="en-US" sz="2000" dirty="0"/>
              <a:t>利用率超载，产生广播风暴</a:t>
            </a:r>
          </a:p>
        </p:txBody>
      </p:sp>
      <p:sp>
        <p:nvSpPr>
          <p:cNvPr id="5" name="下箭头 4">
            <a:extLst>
              <a:ext uri="{FF2B5EF4-FFF2-40B4-BE49-F238E27FC236}">
                <a16:creationId xmlns:a16="http://schemas.microsoft.com/office/drawing/2014/main" id="{FFBF2FC6-380B-5A22-1D11-69E75AB36089}"/>
              </a:ext>
            </a:extLst>
          </p:cNvPr>
          <p:cNvSpPr/>
          <p:nvPr/>
        </p:nvSpPr>
        <p:spPr>
          <a:xfrm>
            <a:off x="1324040" y="4812408"/>
            <a:ext cx="707886" cy="8473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2F804CC1-2EA2-FB7D-8C62-14560C0A09CE}"/>
              </a:ext>
            </a:extLst>
          </p:cNvPr>
          <p:cNvSpPr txBox="1"/>
          <p:nvPr/>
        </p:nvSpPr>
        <p:spPr>
          <a:xfrm>
            <a:off x="18796" y="5659781"/>
            <a:ext cx="4288353" cy="400110"/>
          </a:xfrm>
          <a:prstGeom prst="rect">
            <a:avLst/>
          </a:prstGeom>
          <a:noFill/>
        </p:spPr>
        <p:txBody>
          <a:bodyPr wrap="none" rtlCol="0">
            <a:spAutoFit/>
          </a:bodyPr>
          <a:lstStyle/>
          <a:p>
            <a:r>
              <a:rPr kumimoji="1" lang="zh-CN" altLang="en-US" sz="2000" dirty="0"/>
              <a:t>网络资源的过度消耗，引发广播风暴</a:t>
            </a:r>
          </a:p>
        </p:txBody>
      </p:sp>
      <p:sp>
        <p:nvSpPr>
          <p:cNvPr id="12" name="文本框 11">
            <a:extLst>
              <a:ext uri="{FF2B5EF4-FFF2-40B4-BE49-F238E27FC236}">
                <a16:creationId xmlns:a16="http://schemas.microsoft.com/office/drawing/2014/main" id="{CF55B864-6075-C75A-59CC-53E439A42EC6}"/>
              </a:ext>
            </a:extLst>
          </p:cNvPr>
          <p:cNvSpPr txBox="1"/>
          <p:nvPr/>
        </p:nvSpPr>
        <p:spPr>
          <a:xfrm>
            <a:off x="5167089" y="5877620"/>
            <a:ext cx="6806086" cy="707886"/>
          </a:xfrm>
          <a:prstGeom prst="rect">
            <a:avLst/>
          </a:prstGeom>
          <a:noFill/>
        </p:spPr>
        <p:txBody>
          <a:bodyPr wrap="square" rtlCol="0">
            <a:spAutoFit/>
          </a:bodyPr>
          <a:lstStyle/>
          <a:p>
            <a:r>
              <a:rPr lang="zh-CN" altLang="en-US" sz="2000" kern="100" dirty="0">
                <a:ea typeface="宋体" panose="02010600030101010101" pitchFamily="2" charset="-122"/>
                <a:cs typeface="Times New Roman" panose="02020603050405020304" pitchFamily="18" charset="0"/>
              </a:rPr>
              <a:t>       本项目</a:t>
            </a:r>
            <a:r>
              <a:rPr lang="zh-CN" altLang="en-US" sz="2000" kern="100" dirty="0">
                <a:effectLst/>
                <a:ea typeface="宋体" panose="02010600030101010101" pitchFamily="2" charset="-122"/>
                <a:cs typeface="Times New Roman" panose="02020603050405020304" pitchFamily="18" charset="0"/>
              </a:rPr>
              <a:t>以</a:t>
            </a:r>
            <a:r>
              <a:rPr lang="zh-CN" altLang="zh-CN" sz="2000" kern="100" dirty="0">
                <a:effectLst/>
                <a:ea typeface="宋体" panose="02010600030101010101" pitchFamily="2" charset="-122"/>
                <a:cs typeface="Times New Roman" panose="02020603050405020304" pitchFamily="18" charset="0"/>
              </a:rPr>
              <a:t>生成树协议簇为基础，构建了一个二层网络协议仿真工具，对底层网络链路</a:t>
            </a:r>
            <a:r>
              <a:rPr lang="zh-CN" altLang="en-US" sz="2000" kern="100" dirty="0">
                <a:effectLst/>
                <a:ea typeface="宋体" panose="02010600030101010101" pitchFamily="2" charset="-122"/>
                <a:cs typeface="Times New Roman" panose="02020603050405020304" pitchFamily="18" charset="0"/>
              </a:rPr>
              <a:t>生成无环链路，优化路径。</a:t>
            </a:r>
            <a:endParaRPr kumimoji="1" lang="zh-CN" altLang="en-US" sz="2000" dirty="0"/>
          </a:p>
        </p:txBody>
      </p:sp>
      <p:pic>
        <p:nvPicPr>
          <p:cNvPr id="8" name="图形 7">
            <a:extLst>
              <a:ext uri="{FF2B5EF4-FFF2-40B4-BE49-F238E27FC236}">
                <a16:creationId xmlns:a16="http://schemas.microsoft.com/office/drawing/2014/main" id="{A6D77E7B-1E4D-B5F8-F676-49ECCA1528D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31956"/>
          <a:stretch/>
        </p:blipFill>
        <p:spPr>
          <a:xfrm>
            <a:off x="7516480" y="1202383"/>
            <a:ext cx="4637713" cy="4292646"/>
          </a:xfrm>
          <a:prstGeom prst="rect">
            <a:avLst/>
          </a:prstGeom>
        </p:spPr>
      </p:pic>
    </p:spTree>
    <p:extLst>
      <p:ext uri="{BB962C8B-B14F-4D97-AF65-F5344CB8AC3E}">
        <p14:creationId xmlns:p14="http://schemas.microsoft.com/office/powerpoint/2010/main" val="1599327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02</a:t>
            </a:r>
            <a:endParaRPr lang="zh-CN" altLang="en-US" dirty="0"/>
          </a:p>
        </p:txBody>
      </p:sp>
      <p:sp>
        <p:nvSpPr>
          <p:cNvPr id="3" name="文本占位符 2"/>
          <p:cNvSpPr>
            <a:spLocks noGrp="1"/>
          </p:cNvSpPr>
          <p:nvPr>
            <p:ph type="body" sz="quarter" idx="11"/>
          </p:nvPr>
        </p:nvSpPr>
        <p:spPr/>
        <p:txBody>
          <a:bodyPr/>
          <a:lstStyle/>
          <a:p>
            <a:r>
              <a:rPr lang="en-US" altLang="zh-CN" dirty="0"/>
              <a:t>PART  TWO</a:t>
            </a:r>
            <a:endParaRPr lang="zh-CN" altLang="en-US" dirty="0"/>
          </a:p>
        </p:txBody>
      </p:sp>
      <p:sp>
        <p:nvSpPr>
          <p:cNvPr id="4" name="文本占位符 3"/>
          <p:cNvSpPr>
            <a:spLocks noGrp="1"/>
          </p:cNvSpPr>
          <p:nvPr>
            <p:ph type="body" sz="quarter" idx="12"/>
          </p:nvPr>
        </p:nvSpPr>
        <p:spPr/>
        <p:txBody>
          <a:bodyPr/>
          <a:lstStyle/>
          <a:p>
            <a:r>
              <a:rPr lang="zh-CN" altLang="en-US" dirty="0"/>
              <a:t>完成工作</a:t>
            </a:r>
          </a:p>
        </p:txBody>
      </p:sp>
      <p:pic>
        <p:nvPicPr>
          <p:cNvPr id="60" name="图片 59" descr="D:\高校PPT模板\4西安交通大学PPT模板\校徽校名\校徽白色亮.png校徽白色亮"/>
          <p:cNvPicPr>
            <a:picLocks noChangeAspect="1"/>
          </p:cNvPicPr>
          <p:nvPr/>
        </p:nvPicPr>
        <p:blipFill>
          <a:blip r:embed="rId3"/>
          <a:srcRect/>
          <a:stretch>
            <a:fillRect/>
          </a:stretch>
        </p:blipFill>
        <p:spPr>
          <a:xfrm>
            <a:off x="340678" y="147638"/>
            <a:ext cx="1047750" cy="1025525"/>
          </a:xfrm>
          <a:prstGeom prst="rect">
            <a:avLst/>
          </a:prstGeom>
        </p:spPr>
      </p:pic>
      <p:pic>
        <p:nvPicPr>
          <p:cNvPr id="6" name="图片 5" descr="校名白色"/>
          <p:cNvPicPr>
            <a:picLocks noChangeAspect="1"/>
          </p:cNvPicPr>
          <p:nvPr/>
        </p:nvPicPr>
        <p:blipFill>
          <a:blip r:embed="rId4"/>
          <a:stretch>
            <a:fillRect/>
          </a:stretch>
        </p:blipFill>
        <p:spPr>
          <a:xfrm>
            <a:off x="9408795" y="5805170"/>
            <a:ext cx="2526030" cy="959485"/>
          </a:xfrm>
          <a:prstGeom prst="rect">
            <a:avLst/>
          </a:prstGeom>
        </p:spPr>
      </p:pic>
    </p:spTree>
    <p:extLst>
      <p:ext uri="{BB962C8B-B14F-4D97-AF65-F5344CB8AC3E}">
        <p14:creationId xmlns:p14="http://schemas.microsoft.com/office/powerpoint/2010/main" val="3262894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36D6731-9595-45F9-9D95-FFE726161B54}"/>
              </a:ext>
            </a:extLst>
          </p:cNvPr>
          <p:cNvSpPr/>
          <p:nvPr/>
        </p:nvSpPr>
        <p:spPr>
          <a:xfrm>
            <a:off x="0" y="0"/>
            <a:ext cx="6604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文本框 78">
            <a:extLst>
              <a:ext uri="{FF2B5EF4-FFF2-40B4-BE49-F238E27FC236}">
                <a16:creationId xmlns:a16="http://schemas.microsoft.com/office/drawing/2014/main" id="{B4E5C0D3-00DC-4A2B-8D4A-3DF63009EF36}"/>
              </a:ext>
            </a:extLst>
          </p:cNvPr>
          <p:cNvSpPr txBox="1"/>
          <p:nvPr/>
        </p:nvSpPr>
        <p:spPr>
          <a:xfrm rot="5400000">
            <a:off x="-2085045" y="2704169"/>
            <a:ext cx="6147643" cy="1449660"/>
          </a:xfrm>
          <a:custGeom>
            <a:avLst/>
            <a:gdLst/>
            <a:ahLst/>
            <a:cxnLst/>
            <a:rect l="l" t="t" r="r" b="b"/>
            <a:pathLst>
              <a:path w="6147643" h="1449660">
                <a:moveTo>
                  <a:pt x="1408047" y="264430"/>
                </a:moveTo>
                <a:cubicBezTo>
                  <a:pt x="1396137" y="264430"/>
                  <a:pt x="1386751" y="269483"/>
                  <a:pt x="1379887" y="279587"/>
                </a:cubicBezTo>
                <a:cubicBezTo>
                  <a:pt x="1373023" y="289691"/>
                  <a:pt x="1369591" y="328127"/>
                  <a:pt x="1369591" y="394894"/>
                </a:cubicBezTo>
                <a:lnTo>
                  <a:pt x="1369591" y="1028786"/>
                </a:lnTo>
                <a:cubicBezTo>
                  <a:pt x="1369591" y="1106206"/>
                  <a:pt x="1371909" y="1151635"/>
                  <a:pt x="1376544" y="1165073"/>
                </a:cubicBezTo>
                <a:cubicBezTo>
                  <a:pt x="1381180" y="1178511"/>
                  <a:pt x="1390851" y="1185230"/>
                  <a:pt x="1405560" y="1185230"/>
                </a:cubicBezTo>
                <a:cubicBezTo>
                  <a:pt x="1420803" y="1185230"/>
                  <a:pt x="1431028" y="1176897"/>
                  <a:pt x="1436234" y="1160232"/>
                </a:cubicBezTo>
                <a:cubicBezTo>
                  <a:pt x="1441439" y="1143567"/>
                  <a:pt x="1444043" y="1096396"/>
                  <a:pt x="1444043" y="1018717"/>
                </a:cubicBezTo>
                <a:lnTo>
                  <a:pt x="1444043" y="394894"/>
                </a:lnTo>
                <a:cubicBezTo>
                  <a:pt x="1444043" y="334188"/>
                  <a:pt x="1441462" y="297268"/>
                  <a:pt x="1436300" y="284133"/>
                </a:cubicBezTo>
                <a:cubicBezTo>
                  <a:pt x="1431139" y="270998"/>
                  <a:pt x="1421721" y="264430"/>
                  <a:pt x="1408047" y="264430"/>
                </a:cubicBezTo>
                <a:close/>
                <a:moveTo>
                  <a:pt x="5340660" y="29096"/>
                </a:moveTo>
                <a:lnTo>
                  <a:pt x="6147643" y="29096"/>
                </a:lnTo>
                <a:lnTo>
                  <a:pt x="6147643" y="335459"/>
                </a:lnTo>
                <a:lnTo>
                  <a:pt x="5937982" y="335459"/>
                </a:lnTo>
                <a:lnTo>
                  <a:pt x="5937982" y="1421420"/>
                </a:lnTo>
                <a:lnTo>
                  <a:pt x="5549466" y="1421420"/>
                </a:lnTo>
                <a:lnTo>
                  <a:pt x="5549466" y="335459"/>
                </a:lnTo>
                <a:lnTo>
                  <a:pt x="5340660" y="335459"/>
                </a:lnTo>
                <a:close/>
                <a:moveTo>
                  <a:pt x="4448064" y="29096"/>
                </a:moveTo>
                <a:lnTo>
                  <a:pt x="4774229" y="29096"/>
                </a:lnTo>
                <a:lnTo>
                  <a:pt x="4941838" y="640618"/>
                </a:lnTo>
                <a:lnTo>
                  <a:pt x="4941838" y="29096"/>
                </a:lnTo>
                <a:lnTo>
                  <a:pt x="5272162" y="29096"/>
                </a:lnTo>
                <a:lnTo>
                  <a:pt x="5272162" y="1421420"/>
                </a:lnTo>
                <a:lnTo>
                  <a:pt x="4931408" y="1421420"/>
                </a:lnTo>
                <a:lnTo>
                  <a:pt x="4778388" y="804028"/>
                </a:lnTo>
                <a:lnTo>
                  <a:pt x="4778388" y="1421420"/>
                </a:lnTo>
                <a:lnTo>
                  <a:pt x="4448064" y="1421420"/>
                </a:lnTo>
                <a:close/>
                <a:moveTo>
                  <a:pt x="3724164" y="29096"/>
                </a:moveTo>
                <a:lnTo>
                  <a:pt x="4348870" y="29096"/>
                </a:lnTo>
                <a:lnTo>
                  <a:pt x="4348870" y="335459"/>
                </a:lnTo>
                <a:lnTo>
                  <a:pt x="4112680" y="335459"/>
                </a:lnTo>
                <a:lnTo>
                  <a:pt x="4112680" y="558812"/>
                </a:lnTo>
                <a:lnTo>
                  <a:pt x="4333466" y="558812"/>
                </a:lnTo>
                <a:lnTo>
                  <a:pt x="4333466" y="851483"/>
                </a:lnTo>
                <a:lnTo>
                  <a:pt x="4112680" y="851483"/>
                </a:lnTo>
                <a:lnTo>
                  <a:pt x="4112680" y="1115058"/>
                </a:lnTo>
                <a:lnTo>
                  <a:pt x="4371975" y="1115058"/>
                </a:lnTo>
                <a:lnTo>
                  <a:pt x="4371975" y="1421420"/>
                </a:lnTo>
                <a:lnTo>
                  <a:pt x="3724164" y="1421420"/>
                </a:lnTo>
                <a:close/>
                <a:moveTo>
                  <a:pt x="2854635" y="29096"/>
                </a:moveTo>
                <a:lnTo>
                  <a:pt x="3661619" y="29096"/>
                </a:lnTo>
                <a:lnTo>
                  <a:pt x="3661619" y="335459"/>
                </a:lnTo>
                <a:lnTo>
                  <a:pt x="3451957" y="335459"/>
                </a:lnTo>
                <a:lnTo>
                  <a:pt x="3451957" y="1421420"/>
                </a:lnTo>
                <a:lnTo>
                  <a:pt x="3063441" y="1421420"/>
                </a:lnTo>
                <a:lnTo>
                  <a:pt x="3063441" y="335459"/>
                </a:lnTo>
                <a:lnTo>
                  <a:pt x="2854635" y="335459"/>
                </a:lnTo>
                <a:close/>
                <a:moveTo>
                  <a:pt x="1962039" y="29096"/>
                </a:moveTo>
                <a:lnTo>
                  <a:pt x="2288204" y="29096"/>
                </a:lnTo>
                <a:lnTo>
                  <a:pt x="2455813" y="640618"/>
                </a:lnTo>
                <a:lnTo>
                  <a:pt x="2455813" y="29096"/>
                </a:lnTo>
                <a:lnTo>
                  <a:pt x="2786137" y="29096"/>
                </a:lnTo>
                <a:lnTo>
                  <a:pt x="2786137" y="1421420"/>
                </a:lnTo>
                <a:lnTo>
                  <a:pt x="2445384" y="1421420"/>
                </a:lnTo>
                <a:lnTo>
                  <a:pt x="2292363" y="804028"/>
                </a:lnTo>
                <a:lnTo>
                  <a:pt x="2292363" y="1421420"/>
                </a:lnTo>
                <a:lnTo>
                  <a:pt x="1962039" y="1421420"/>
                </a:lnTo>
                <a:close/>
                <a:moveTo>
                  <a:pt x="1406389" y="0"/>
                </a:moveTo>
                <a:cubicBezTo>
                  <a:pt x="1481357" y="0"/>
                  <a:pt x="1549121" y="12446"/>
                  <a:pt x="1609679" y="37339"/>
                </a:cubicBezTo>
                <a:cubicBezTo>
                  <a:pt x="1670238" y="62232"/>
                  <a:pt x="1719036" y="99687"/>
                  <a:pt x="1756075" y="149705"/>
                </a:cubicBezTo>
                <a:cubicBezTo>
                  <a:pt x="1793113" y="199722"/>
                  <a:pt x="1815120" y="253827"/>
                  <a:pt x="1822095" y="312019"/>
                </a:cubicBezTo>
                <a:cubicBezTo>
                  <a:pt x="1829071" y="370211"/>
                  <a:pt x="1832558" y="469078"/>
                  <a:pt x="1832558" y="608620"/>
                </a:cubicBezTo>
                <a:lnTo>
                  <a:pt x="1832558" y="841040"/>
                </a:lnTo>
                <a:cubicBezTo>
                  <a:pt x="1832558" y="977284"/>
                  <a:pt x="1829222" y="1074870"/>
                  <a:pt x="1822550" y="1133797"/>
                </a:cubicBezTo>
                <a:cubicBezTo>
                  <a:pt x="1815878" y="1192725"/>
                  <a:pt x="1794729" y="1246945"/>
                  <a:pt x="1759103" y="1296459"/>
                </a:cubicBezTo>
                <a:cubicBezTo>
                  <a:pt x="1723478" y="1345973"/>
                  <a:pt x="1675586" y="1383885"/>
                  <a:pt x="1615429" y="1410195"/>
                </a:cubicBezTo>
                <a:cubicBezTo>
                  <a:pt x="1555272" y="1436505"/>
                  <a:pt x="1485591" y="1449660"/>
                  <a:pt x="1406389" y="1449660"/>
                </a:cubicBezTo>
                <a:cubicBezTo>
                  <a:pt x="1331029" y="1449660"/>
                  <a:pt x="1263263" y="1437294"/>
                  <a:pt x="1203092" y="1412562"/>
                </a:cubicBezTo>
                <a:cubicBezTo>
                  <a:pt x="1142921" y="1387829"/>
                  <a:pt x="1094321" y="1350461"/>
                  <a:pt x="1057292" y="1300457"/>
                </a:cubicBezTo>
                <a:cubicBezTo>
                  <a:pt x="1020262" y="1250453"/>
                  <a:pt x="998302" y="1196696"/>
                  <a:pt x="991411" y="1139186"/>
                </a:cubicBezTo>
                <a:cubicBezTo>
                  <a:pt x="984521" y="1081676"/>
                  <a:pt x="981075" y="982294"/>
                  <a:pt x="981075" y="841040"/>
                </a:cubicBezTo>
                <a:lnTo>
                  <a:pt x="981075" y="608620"/>
                </a:lnTo>
                <a:cubicBezTo>
                  <a:pt x="981075" y="470896"/>
                  <a:pt x="984369" y="372943"/>
                  <a:pt x="990957" y="314760"/>
                </a:cubicBezTo>
                <a:cubicBezTo>
                  <a:pt x="997544" y="256577"/>
                  <a:pt x="1018646" y="202733"/>
                  <a:pt x="1054263" y="153228"/>
                </a:cubicBezTo>
                <a:cubicBezTo>
                  <a:pt x="1089880" y="103723"/>
                  <a:pt x="1137787" y="65809"/>
                  <a:pt x="1197984" y="39485"/>
                </a:cubicBezTo>
                <a:cubicBezTo>
                  <a:pt x="1258182" y="13162"/>
                  <a:pt x="1327650" y="0"/>
                  <a:pt x="1406389" y="0"/>
                </a:cubicBezTo>
                <a:close/>
                <a:moveTo>
                  <a:pt x="428844" y="0"/>
                </a:moveTo>
                <a:cubicBezTo>
                  <a:pt x="536117" y="0"/>
                  <a:pt x="625232" y="21106"/>
                  <a:pt x="696189" y="63320"/>
                </a:cubicBezTo>
                <a:cubicBezTo>
                  <a:pt x="767146" y="105533"/>
                  <a:pt x="813763" y="158147"/>
                  <a:pt x="836039" y="221161"/>
                </a:cubicBezTo>
                <a:cubicBezTo>
                  <a:pt x="858316" y="284175"/>
                  <a:pt x="869454" y="379931"/>
                  <a:pt x="869454" y="508429"/>
                </a:cubicBezTo>
                <a:lnTo>
                  <a:pt x="869454" y="654658"/>
                </a:lnTo>
                <a:lnTo>
                  <a:pt x="480938" y="654658"/>
                </a:lnTo>
                <a:lnTo>
                  <a:pt x="480938" y="401392"/>
                </a:lnTo>
                <a:cubicBezTo>
                  <a:pt x="480938" y="335338"/>
                  <a:pt x="478157" y="295998"/>
                  <a:pt x="472595" y="283371"/>
                </a:cubicBezTo>
                <a:cubicBezTo>
                  <a:pt x="467032" y="270744"/>
                  <a:pt x="455239" y="264430"/>
                  <a:pt x="437214" y="264430"/>
                </a:cubicBezTo>
                <a:cubicBezTo>
                  <a:pt x="416623" y="264430"/>
                  <a:pt x="403358" y="272322"/>
                  <a:pt x="397421" y="288104"/>
                </a:cubicBezTo>
                <a:cubicBezTo>
                  <a:pt x="391485" y="303887"/>
                  <a:pt x="388516" y="345349"/>
                  <a:pt x="388516" y="412490"/>
                </a:cubicBezTo>
                <a:lnTo>
                  <a:pt x="388516" y="1043040"/>
                </a:lnTo>
                <a:cubicBezTo>
                  <a:pt x="388516" y="1107320"/>
                  <a:pt x="391464" y="1147088"/>
                  <a:pt x="397361" y="1162345"/>
                </a:cubicBezTo>
                <a:cubicBezTo>
                  <a:pt x="403258" y="1177602"/>
                  <a:pt x="415709" y="1185230"/>
                  <a:pt x="434714" y="1185230"/>
                </a:cubicBezTo>
                <a:cubicBezTo>
                  <a:pt x="453059" y="1185230"/>
                  <a:pt x="465350" y="1177435"/>
                  <a:pt x="471585" y="1161844"/>
                </a:cubicBezTo>
                <a:cubicBezTo>
                  <a:pt x="477821" y="1146253"/>
                  <a:pt x="480938" y="1102422"/>
                  <a:pt x="480938" y="1030350"/>
                </a:cubicBezTo>
                <a:lnTo>
                  <a:pt x="480938" y="842925"/>
                </a:lnTo>
                <a:lnTo>
                  <a:pt x="869454" y="842925"/>
                </a:lnTo>
                <a:lnTo>
                  <a:pt x="869454" y="912924"/>
                </a:lnTo>
                <a:cubicBezTo>
                  <a:pt x="869454" y="1054918"/>
                  <a:pt x="859049" y="1156722"/>
                  <a:pt x="838239" y="1218337"/>
                </a:cubicBezTo>
                <a:cubicBezTo>
                  <a:pt x="817429" y="1279952"/>
                  <a:pt x="771456" y="1333910"/>
                  <a:pt x="700321" y="1380210"/>
                </a:cubicBezTo>
                <a:cubicBezTo>
                  <a:pt x="629186" y="1426510"/>
                  <a:pt x="542050" y="1449660"/>
                  <a:pt x="438912" y="1449660"/>
                </a:cubicBezTo>
                <a:cubicBezTo>
                  <a:pt x="332334" y="1449660"/>
                  <a:pt x="243930" y="1430042"/>
                  <a:pt x="173700" y="1390807"/>
                </a:cubicBezTo>
                <a:cubicBezTo>
                  <a:pt x="103469" y="1351571"/>
                  <a:pt x="56962" y="1297326"/>
                  <a:pt x="34177" y="1228072"/>
                </a:cubicBezTo>
                <a:cubicBezTo>
                  <a:pt x="11393" y="1158817"/>
                  <a:pt x="0" y="1056652"/>
                  <a:pt x="0" y="921575"/>
                </a:cubicBezTo>
                <a:lnTo>
                  <a:pt x="0" y="524729"/>
                </a:lnTo>
                <a:cubicBezTo>
                  <a:pt x="0" y="425416"/>
                  <a:pt x="3448" y="350597"/>
                  <a:pt x="10343" y="300272"/>
                </a:cubicBezTo>
                <a:cubicBezTo>
                  <a:pt x="17238" y="249947"/>
                  <a:pt x="38218" y="200901"/>
                  <a:pt x="73282" y="153134"/>
                </a:cubicBezTo>
                <a:cubicBezTo>
                  <a:pt x="108346" y="105368"/>
                  <a:pt x="156676" y="67904"/>
                  <a:pt x="218273" y="40742"/>
                </a:cubicBezTo>
                <a:cubicBezTo>
                  <a:pt x="279870" y="13581"/>
                  <a:pt x="350060" y="0"/>
                  <a:pt x="428844" y="0"/>
                </a:cubicBezTo>
                <a:close/>
              </a:path>
            </a:pathLst>
          </a:custGeom>
          <a:blipFill dpi="0" rotWithShape="0">
            <a:blip r:embed="rId2"/>
            <a:srcRect/>
            <a:stretch>
              <a:fillRect l="-42999" r="-139717"/>
            </a:stretch>
          </a:blipFill>
          <a:ln>
            <a:solidFill>
              <a:schemeClr val="bg1"/>
            </a:solidFill>
          </a:ln>
          <a:effectLst>
            <a:outerShdw blurRad="38100" dir="2700000" algn="tl" rotWithShape="0">
              <a:prstClr val="black">
                <a:alpha val="46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13800" b="1" dirty="0">
              <a:ln>
                <a:solidFill>
                  <a:schemeClr val="bg1"/>
                </a:solidFill>
              </a:ln>
              <a:blipFill dpi="0" rotWithShape="1">
                <a:blip r:embed="rId2"/>
                <a:srcRect/>
                <a:stretch>
                  <a:fillRect/>
                </a:stretch>
              </a:blipFill>
              <a:effectLst>
                <a:outerShdw blurRad="50800" dir="2700000" algn="tl" rotWithShape="0">
                  <a:prstClr val="black">
                    <a:alpha val="40000"/>
                  </a:prstClr>
                </a:outerShdw>
              </a:effectLst>
              <a:latin typeface="Impact" panose="020B0806030902050204" pitchFamily="34" charset="0"/>
            </a:endParaRPr>
          </a:p>
        </p:txBody>
      </p:sp>
      <p:sp>
        <p:nvSpPr>
          <p:cNvPr id="5" name="文本框 4">
            <a:extLst>
              <a:ext uri="{FF2B5EF4-FFF2-40B4-BE49-F238E27FC236}">
                <a16:creationId xmlns:a16="http://schemas.microsoft.com/office/drawing/2014/main" id="{85FB8A6B-2D72-493B-B756-2C412E4A4812}"/>
              </a:ext>
            </a:extLst>
          </p:cNvPr>
          <p:cNvSpPr txBox="1"/>
          <p:nvPr/>
        </p:nvSpPr>
        <p:spPr>
          <a:xfrm>
            <a:off x="4708085" y="-162418"/>
            <a:ext cx="7565182" cy="7886454"/>
          </a:xfrm>
          <a:prstGeom prst="rect">
            <a:avLst/>
          </a:prstGeom>
          <a:noFill/>
        </p:spPr>
        <p:txBody>
          <a:bodyPr wrap="square" rtlCol="0">
            <a:spAutoFit/>
          </a:bodyPr>
          <a:lstStyle/>
          <a:p>
            <a:pPr marL="541338" indent="-541338">
              <a:lnSpc>
                <a:spcPct val="200000"/>
              </a:lnSpc>
              <a:buClr>
                <a:schemeClr val="accent1"/>
              </a:buClr>
              <a:buFont typeface="Wingdings" panose="05000000000000000000" pitchFamily="2" charset="2"/>
              <a:buChar char="l"/>
            </a:pPr>
            <a:r>
              <a:rPr kumimoji="1" lang="zh-CN" altLang="en-US" sz="3600" dirty="0"/>
              <a:t>配置文件解析，封装</a:t>
            </a:r>
            <a:endParaRPr lang="en-US" altLang="zh-CN" sz="3600" b="1" dirty="0"/>
          </a:p>
          <a:p>
            <a:pPr marL="541338" indent="-541338">
              <a:lnSpc>
                <a:spcPct val="200000"/>
              </a:lnSpc>
              <a:buClr>
                <a:schemeClr val="accent1"/>
              </a:buClr>
              <a:buFont typeface="Wingdings" panose="05000000000000000000" pitchFamily="2" charset="2"/>
              <a:buChar char="l"/>
            </a:pPr>
            <a:r>
              <a:rPr kumimoji="1" lang="zh-CN" altLang="en-US" sz="3600" dirty="0"/>
              <a:t>生成树协议算法模块</a:t>
            </a:r>
            <a:endParaRPr kumimoji="1" lang="en-US" altLang="zh-CN" sz="3600" dirty="0"/>
          </a:p>
          <a:p>
            <a:pPr marL="541338" indent="-541338">
              <a:lnSpc>
                <a:spcPct val="200000"/>
              </a:lnSpc>
              <a:buClr>
                <a:schemeClr val="accent1"/>
              </a:buClr>
              <a:buFont typeface="Wingdings" panose="05000000000000000000" pitchFamily="2" charset="2"/>
              <a:buChar char="l"/>
            </a:pPr>
            <a:r>
              <a:rPr kumimoji="1" lang="zh-CN" altLang="en-US" sz="3600" dirty="0"/>
              <a:t>多生成树协议算法模块</a:t>
            </a:r>
            <a:endParaRPr kumimoji="1" lang="en-US" altLang="zh-CN" sz="3600" dirty="0"/>
          </a:p>
          <a:p>
            <a:pPr marL="541338" indent="-541338">
              <a:lnSpc>
                <a:spcPct val="200000"/>
              </a:lnSpc>
              <a:buClr>
                <a:schemeClr val="accent1"/>
              </a:buClr>
              <a:buFont typeface="Wingdings" panose="05000000000000000000" pitchFamily="2" charset="2"/>
              <a:buChar char="l"/>
            </a:pPr>
            <a:r>
              <a:rPr kumimoji="1" lang="en-US" altLang="zh-CN" sz="3600" dirty="0"/>
              <a:t>MAC</a:t>
            </a:r>
            <a:r>
              <a:rPr kumimoji="1" lang="zh-CN" altLang="en-US" sz="3600" dirty="0"/>
              <a:t>表算法</a:t>
            </a:r>
            <a:endParaRPr kumimoji="1" lang="en-US" altLang="zh-CN" sz="3600" dirty="0"/>
          </a:p>
          <a:p>
            <a:pPr marL="541338" indent="-541338">
              <a:lnSpc>
                <a:spcPct val="200000"/>
              </a:lnSpc>
              <a:buClr>
                <a:schemeClr val="accent1"/>
              </a:buClr>
              <a:buFont typeface="Wingdings" panose="05000000000000000000" pitchFamily="2" charset="2"/>
              <a:buChar char="l"/>
            </a:pPr>
            <a:r>
              <a:rPr kumimoji="1" lang="zh-CN" altLang="en-US" sz="3600" dirty="0"/>
              <a:t>图形界面设计</a:t>
            </a:r>
            <a:endParaRPr kumimoji="1" lang="en-US" altLang="zh-CN" sz="3600" dirty="0"/>
          </a:p>
          <a:p>
            <a:pPr marL="541338" indent="-541338">
              <a:lnSpc>
                <a:spcPct val="200000"/>
              </a:lnSpc>
              <a:buClr>
                <a:schemeClr val="accent1"/>
              </a:buClr>
              <a:buFont typeface="Wingdings" panose="05000000000000000000" pitchFamily="2" charset="2"/>
              <a:buChar char="l"/>
            </a:pPr>
            <a:r>
              <a:rPr kumimoji="1" lang="zh-CN" altLang="en-US" sz="3600" dirty="0"/>
              <a:t>正确性验证、收敛时间验证</a:t>
            </a:r>
            <a:endParaRPr kumimoji="1" lang="en-US" altLang="zh-CN" sz="3600" dirty="0"/>
          </a:p>
          <a:p>
            <a:pPr marL="541338" indent="-541338">
              <a:lnSpc>
                <a:spcPct val="200000"/>
              </a:lnSpc>
              <a:buClr>
                <a:schemeClr val="accent1"/>
              </a:buClr>
              <a:buFont typeface="Wingdings" panose="05000000000000000000" pitchFamily="2" charset="2"/>
              <a:buChar char="l"/>
            </a:pPr>
            <a:endParaRPr lang="en-US" altLang="zh-CN" sz="4400" b="1" dirty="0"/>
          </a:p>
        </p:txBody>
      </p:sp>
      <p:sp>
        <p:nvSpPr>
          <p:cNvPr id="14" name="文本框 13">
            <a:extLst>
              <a:ext uri="{FF2B5EF4-FFF2-40B4-BE49-F238E27FC236}">
                <a16:creationId xmlns:a16="http://schemas.microsoft.com/office/drawing/2014/main" id="{E656D1FA-3152-4ADF-A914-434BF644C845}"/>
              </a:ext>
            </a:extLst>
          </p:cNvPr>
          <p:cNvSpPr txBox="1"/>
          <p:nvPr/>
        </p:nvSpPr>
        <p:spPr>
          <a:xfrm rot="5400000">
            <a:off x="87519" y="3961059"/>
            <a:ext cx="4847670" cy="138499"/>
          </a:xfrm>
          <a:prstGeom prst="rect">
            <a:avLst/>
          </a:prstGeom>
          <a:noFill/>
        </p:spPr>
        <p:txBody>
          <a:bodyPr wrap="square" rtlCol="0">
            <a:spAutoFit/>
          </a:bodyPr>
          <a:lstStyle/>
          <a:p>
            <a:pPr algn="dist"/>
            <a:r>
              <a:rPr lang="en-US" altLang="zh-CN" sz="300" cap="all" dirty="0">
                <a:solidFill>
                  <a:schemeClr val="accent1"/>
                </a:solidFill>
                <a:uFillTx/>
                <a:ea typeface="Meiryo" panose="020B0604030504040204" charset="-128"/>
              </a:rPr>
              <a:t>INTRODUCTION OF XJTU slide template </a:t>
            </a:r>
            <a:endParaRPr lang="zh-CN" altLang="en-US" sz="300" cap="all" dirty="0">
              <a:solidFill>
                <a:schemeClr val="accent1"/>
              </a:solidFill>
              <a:uFillTx/>
              <a:ea typeface="Meiryo" panose="020B0604030504040204" charset="-128"/>
            </a:endParaRPr>
          </a:p>
        </p:txBody>
      </p:sp>
      <p:grpSp>
        <p:nvGrpSpPr>
          <p:cNvPr id="18" name="组合 1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C26F1FA-A665-46F4-A1C9-7A82BD285111}"/>
              </a:ext>
            </a:extLst>
          </p:cNvPr>
          <p:cNvGrpSpPr/>
          <p:nvPr/>
        </p:nvGrpSpPr>
        <p:grpSpPr>
          <a:xfrm rot="5400000">
            <a:off x="2137571" y="5533608"/>
            <a:ext cx="1321242" cy="382054"/>
            <a:chOff x="2873375" y="2500313"/>
            <a:chExt cx="6445251" cy="1863725"/>
          </a:xfrm>
          <a:solidFill>
            <a:schemeClr val="accent1"/>
          </a:solidFill>
        </p:grpSpPr>
        <p:sp>
          <p:nvSpPr>
            <p:cNvPr id="19" name="îṣľïďê">
              <a:extLst>
                <a:ext uri="{FF2B5EF4-FFF2-40B4-BE49-F238E27FC236}">
                  <a16:creationId xmlns:a16="http://schemas.microsoft.com/office/drawing/2014/main" id="{7CABD851-5EA1-4A91-AB85-2689329F1619}"/>
                </a:ext>
              </a:extLst>
            </p:cNvPr>
            <p:cNvSpPr/>
            <p:nvPr/>
          </p:nvSpPr>
          <p:spPr bwMode="auto">
            <a:xfrm>
              <a:off x="5021263" y="2711451"/>
              <a:ext cx="615950" cy="774700"/>
            </a:xfrm>
            <a:custGeom>
              <a:avLst/>
              <a:gdLst>
                <a:gd name="T0" fmla="*/ 161 w 187"/>
                <a:gd name="T1" fmla="*/ 118 h 234"/>
                <a:gd name="T2" fmla="*/ 145 w 187"/>
                <a:gd name="T3" fmla="*/ 90 h 234"/>
                <a:gd name="T4" fmla="*/ 110 w 187"/>
                <a:gd name="T5" fmla="*/ 107 h 234"/>
                <a:gd name="T6" fmla="*/ 86 w 187"/>
                <a:gd name="T7" fmla="*/ 67 h 234"/>
                <a:gd name="T8" fmla="*/ 113 w 187"/>
                <a:gd name="T9" fmla="*/ 51 h 234"/>
                <a:gd name="T10" fmla="*/ 103 w 187"/>
                <a:gd name="T11" fmla="*/ 66 h 234"/>
                <a:gd name="T12" fmla="*/ 123 w 187"/>
                <a:gd name="T13" fmla="*/ 57 h 234"/>
                <a:gd name="T14" fmla="*/ 187 w 187"/>
                <a:gd name="T15" fmla="*/ 18 h 234"/>
                <a:gd name="T16" fmla="*/ 171 w 187"/>
                <a:gd name="T17" fmla="*/ 2 h 234"/>
                <a:gd name="T18" fmla="*/ 140 w 187"/>
                <a:gd name="T19" fmla="*/ 18 h 234"/>
                <a:gd name="T20" fmla="*/ 46 w 187"/>
                <a:gd name="T21" fmla="*/ 57 h 234"/>
                <a:gd name="T22" fmla="*/ 48 w 187"/>
                <a:gd name="T23" fmla="*/ 82 h 234"/>
                <a:gd name="T24" fmla="*/ 74 w 187"/>
                <a:gd name="T25" fmla="*/ 77 h 234"/>
                <a:gd name="T26" fmla="*/ 85 w 187"/>
                <a:gd name="T27" fmla="*/ 116 h 234"/>
                <a:gd name="T28" fmla="*/ 63 w 187"/>
                <a:gd name="T29" fmla="*/ 131 h 234"/>
                <a:gd name="T30" fmla="*/ 45 w 187"/>
                <a:gd name="T31" fmla="*/ 123 h 234"/>
                <a:gd name="T32" fmla="*/ 19 w 187"/>
                <a:gd name="T33" fmla="*/ 173 h 234"/>
                <a:gd name="T34" fmla="*/ 7 w 187"/>
                <a:gd name="T35" fmla="*/ 160 h 234"/>
                <a:gd name="T36" fmla="*/ 0 w 187"/>
                <a:gd name="T37" fmla="*/ 208 h 234"/>
                <a:gd name="T38" fmla="*/ 20 w 187"/>
                <a:gd name="T39" fmla="*/ 234 h 234"/>
                <a:gd name="T40" fmla="*/ 30 w 187"/>
                <a:gd name="T41" fmla="*/ 210 h 234"/>
                <a:gd name="T42" fmla="*/ 49 w 187"/>
                <a:gd name="T43" fmla="*/ 164 h 234"/>
                <a:gd name="T44" fmla="*/ 58 w 187"/>
                <a:gd name="T45" fmla="*/ 179 h 234"/>
                <a:gd name="T46" fmla="*/ 63 w 187"/>
                <a:gd name="T47" fmla="*/ 181 h 234"/>
                <a:gd name="T48" fmla="*/ 62 w 187"/>
                <a:gd name="T49" fmla="*/ 219 h 234"/>
                <a:gd name="T50" fmla="*/ 86 w 187"/>
                <a:gd name="T51" fmla="*/ 213 h 234"/>
                <a:gd name="T52" fmla="*/ 79 w 187"/>
                <a:gd name="T53" fmla="*/ 223 h 234"/>
                <a:gd name="T54" fmla="*/ 109 w 187"/>
                <a:gd name="T55" fmla="*/ 209 h 234"/>
                <a:gd name="T56" fmla="*/ 98 w 187"/>
                <a:gd name="T57" fmla="*/ 196 h 234"/>
                <a:gd name="T58" fmla="*/ 83 w 187"/>
                <a:gd name="T59" fmla="*/ 175 h 234"/>
                <a:gd name="T60" fmla="*/ 101 w 187"/>
                <a:gd name="T61" fmla="*/ 192 h 234"/>
                <a:gd name="T62" fmla="*/ 112 w 187"/>
                <a:gd name="T63" fmla="*/ 196 h 234"/>
                <a:gd name="T64" fmla="*/ 150 w 187"/>
                <a:gd name="T65" fmla="*/ 138 h 234"/>
                <a:gd name="T66" fmla="*/ 76 w 187"/>
                <a:gd name="T67" fmla="*/ 146 h 234"/>
                <a:gd name="T68" fmla="*/ 71 w 187"/>
                <a:gd name="T69" fmla="*/ 162 h 234"/>
                <a:gd name="T70" fmla="*/ 69 w 187"/>
                <a:gd name="T71" fmla="*/ 150 h 234"/>
                <a:gd name="T72" fmla="*/ 99 w 187"/>
                <a:gd name="T73" fmla="*/ 174 h 234"/>
                <a:gd name="T74" fmla="*/ 89 w 187"/>
                <a:gd name="T75" fmla="*/ 162 h 234"/>
                <a:gd name="T76" fmla="*/ 103 w 187"/>
                <a:gd name="T77" fmla="*/ 134 h 234"/>
                <a:gd name="T78" fmla="*/ 103 w 187"/>
                <a:gd name="T79" fmla="*/ 132 h 234"/>
                <a:gd name="T80" fmla="*/ 105 w 187"/>
                <a:gd name="T81" fmla="*/ 128 h 234"/>
                <a:gd name="T82" fmla="*/ 122 w 187"/>
                <a:gd name="T83" fmla="*/ 114 h 234"/>
                <a:gd name="T84" fmla="*/ 129 w 187"/>
                <a:gd name="T85" fmla="*/ 1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7" h="234">
                  <a:moveTo>
                    <a:pt x="150" y="138"/>
                  </a:moveTo>
                  <a:cubicBezTo>
                    <a:pt x="158" y="123"/>
                    <a:pt x="157" y="127"/>
                    <a:pt x="161" y="118"/>
                  </a:cubicBezTo>
                  <a:cubicBezTo>
                    <a:pt x="162" y="116"/>
                    <a:pt x="163" y="114"/>
                    <a:pt x="163" y="111"/>
                  </a:cubicBezTo>
                  <a:cubicBezTo>
                    <a:pt x="163" y="103"/>
                    <a:pt x="152" y="93"/>
                    <a:pt x="145" y="90"/>
                  </a:cubicBezTo>
                  <a:cubicBezTo>
                    <a:pt x="138" y="89"/>
                    <a:pt x="133" y="91"/>
                    <a:pt x="129" y="95"/>
                  </a:cubicBezTo>
                  <a:cubicBezTo>
                    <a:pt x="122" y="99"/>
                    <a:pt x="110" y="110"/>
                    <a:pt x="110" y="107"/>
                  </a:cubicBezTo>
                  <a:cubicBezTo>
                    <a:pt x="110" y="101"/>
                    <a:pt x="112" y="82"/>
                    <a:pt x="109" y="78"/>
                  </a:cubicBezTo>
                  <a:cubicBezTo>
                    <a:pt x="106" y="74"/>
                    <a:pt x="93" y="68"/>
                    <a:pt x="86" y="67"/>
                  </a:cubicBezTo>
                  <a:cubicBezTo>
                    <a:pt x="86" y="67"/>
                    <a:pt x="86" y="66"/>
                    <a:pt x="88" y="64"/>
                  </a:cubicBezTo>
                  <a:cubicBezTo>
                    <a:pt x="96" y="60"/>
                    <a:pt x="101" y="59"/>
                    <a:pt x="113" y="51"/>
                  </a:cubicBezTo>
                  <a:cubicBezTo>
                    <a:pt x="115" y="50"/>
                    <a:pt x="116" y="50"/>
                    <a:pt x="114" y="53"/>
                  </a:cubicBezTo>
                  <a:cubicBezTo>
                    <a:pt x="111" y="57"/>
                    <a:pt x="107" y="61"/>
                    <a:pt x="103" y="66"/>
                  </a:cubicBezTo>
                  <a:cubicBezTo>
                    <a:pt x="103" y="67"/>
                    <a:pt x="101" y="70"/>
                    <a:pt x="102" y="71"/>
                  </a:cubicBezTo>
                  <a:cubicBezTo>
                    <a:pt x="111" y="70"/>
                    <a:pt x="117" y="61"/>
                    <a:pt x="123" y="57"/>
                  </a:cubicBezTo>
                  <a:cubicBezTo>
                    <a:pt x="132" y="50"/>
                    <a:pt x="136" y="54"/>
                    <a:pt x="145" y="44"/>
                  </a:cubicBezTo>
                  <a:cubicBezTo>
                    <a:pt x="152" y="38"/>
                    <a:pt x="187" y="28"/>
                    <a:pt x="187" y="18"/>
                  </a:cubicBezTo>
                  <a:cubicBezTo>
                    <a:pt x="187" y="16"/>
                    <a:pt x="187" y="13"/>
                    <a:pt x="187" y="10"/>
                  </a:cubicBezTo>
                  <a:cubicBezTo>
                    <a:pt x="187" y="7"/>
                    <a:pt x="178" y="4"/>
                    <a:pt x="171" y="2"/>
                  </a:cubicBezTo>
                  <a:cubicBezTo>
                    <a:pt x="163" y="0"/>
                    <a:pt x="163" y="1"/>
                    <a:pt x="156" y="6"/>
                  </a:cubicBezTo>
                  <a:cubicBezTo>
                    <a:pt x="150" y="11"/>
                    <a:pt x="142" y="17"/>
                    <a:pt x="140" y="18"/>
                  </a:cubicBezTo>
                  <a:cubicBezTo>
                    <a:pt x="136" y="21"/>
                    <a:pt x="116" y="30"/>
                    <a:pt x="110" y="32"/>
                  </a:cubicBezTo>
                  <a:cubicBezTo>
                    <a:pt x="99" y="37"/>
                    <a:pt x="53" y="57"/>
                    <a:pt x="46" y="57"/>
                  </a:cubicBezTo>
                  <a:cubicBezTo>
                    <a:pt x="36" y="57"/>
                    <a:pt x="32" y="53"/>
                    <a:pt x="35" y="65"/>
                  </a:cubicBezTo>
                  <a:cubicBezTo>
                    <a:pt x="37" y="73"/>
                    <a:pt x="43" y="82"/>
                    <a:pt x="48" y="82"/>
                  </a:cubicBezTo>
                  <a:cubicBezTo>
                    <a:pt x="54" y="82"/>
                    <a:pt x="61" y="77"/>
                    <a:pt x="67" y="75"/>
                  </a:cubicBezTo>
                  <a:cubicBezTo>
                    <a:pt x="71" y="73"/>
                    <a:pt x="71" y="73"/>
                    <a:pt x="74" y="77"/>
                  </a:cubicBezTo>
                  <a:cubicBezTo>
                    <a:pt x="77" y="80"/>
                    <a:pt x="80" y="83"/>
                    <a:pt x="83" y="86"/>
                  </a:cubicBezTo>
                  <a:cubicBezTo>
                    <a:pt x="89" y="89"/>
                    <a:pt x="87" y="106"/>
                    <a:pt x="85" y="116"/>
                  </a:cubicBezTo>
                  <a:cubicBezTo>
                    <a:pt x="85" y="121"/>
                    <a:pt x="85" y="125"/>
                    <a:pt x="80" y="129"/>
                  </a:cubicBezTo>
                  <a:cubicBezTo>
                    <a:pt x="75" y="133"/>
                    <a:pt x="66" y="136"/>
                    <a:pt x="63" y="131"/>
                  </a:cubicBezTo>
                  <a:cubicBezTo>
                    <a:pt x="58" y="126"/>
                    <a:pt x="56" y="113"/>
                    <a:pt x="48" y="109"/>
                  </a:cubicBezTo>
                  <a:cubicBezTo>
                    <a:pt x="42" y="109"/>
                    <a:pt x="45" y="117"/>
                    <a:pt x="45" y="123"/>
                  </a:cubicBezTo>
                  <a:cubicBezTo>
                    <a:pt x="45" y="133"/>
                    <a:pt x="45" y="142"/>
                    <a:pt x="45" y="152"/>
                  </a:cubicBezTo>
                  <a:cubicBezTo>
                    <a:pt x="45" y="157"/>
                    <a:pt x="26" y="167"/>
                    <a:pt x="19" y="173"/>
                  </a:cubicBezTo>
                  <a:cubicBezTo>
                    <a:pt x="12" y="179"/>
                    <a:pt x="14" y="172"/>
                    <a:pt x="13" y="167"/>
                  </a:cubicBezTo>
                  <a:cubicBezTo>
                    <a:pt x="11" y="160"/>
                    <a:pt x="10" y="157"/>
                    <a:pt x="7" y="160"/>
                  </a:cubicBezTo>
                  <a:cubicBezTo>
                    <a:pt x="4" y="175"/>
                    <a:pt x="0" y="187"/>
                    <a:pt x="0" y="193"/>
                  </a:cubicBezTo>
                  <a:cubicBezTo>
                    <a:pt x="0" y="198"/>
                    <a:pt x="0" y="203"/>
                    <a:pt x="0" y="208"/>
                  </a:cubicBezTo>
                  <a:cubicBezTo>
                    <a:pt x="0" y="217"/>
                    <a:pt x="3" y="234"/>
                    <a:pt x="14" y="234"/>
                  </a:cubicBezTo>
                  <a:cubicBezTo>
                    <a:pt x="16" y="234"/>
                    <a:pt x="18" y="234"/>
                    <a:pt x="20" y="234"/>
                  </a:cubicBezTo>
                  <a:cubicBezTo>
                    <a:pt x="25" y="234"/>
                    <a:pt x="30" y="229"/>
                    <a:pt x="30" y="222"/>
                  </a:cubicBezTo>
                  <a:cubicBezTo>
                    <a:pt x="30" y="218"/>
                    <a:pt x="30" y="214"/>
                    <a:pt x="30" y="210"/>
                  </a:cubicBezTo>
                  <a:cubicBezTo>
                    <a:pt x="30" y="202"/>
                    <a:pt x="21" y="194"/>
                    <a:pt x="20" y="185"/>
                  </a:cubicBezTo>
                  <a:cubicBezTo>
                    <a:pt x="26" y="181"/>
                    <a:pt x="43" y="168"/>
                    <a:pt x="49" y="164"/>
                  </a:cubicBezTo>
                  <a:cubicBezTo>
                    <a:pt x="49" y="167"/>
                    <a:pt x="49" y="170"/>
                    <a:pt x="49" y="173"/>
                  </a:cubicBezTo>
                  <a:cubicBezTo>
                    <a:pt x="49" y="178"/>
                    <a:pt x="54" y="179"/>
                    <a:pt x="58" y="179"/>
                  </a:cubicBezTo>
                  <a:cubicBezTo>
                    <a:pt x="59" y="179"/>
                    <a:pt x="59" y="178"/>
                    <a:pt x="60" y="178"/>
                  </a:cubicBezTo>
                  <a:cubicBezTo>
                    <a:pt x="63" y="178"/>
                    <a:pt x="64" y="179"/>
                    <a:pt x="63" y="181"/>
                  </a:cubicBezTo>
                  <a:cubicBezTo>
                    <a:pt x="61" y="187"/>
                    <a:pt x="56" y="196"/>
                    <a:pt x="55" y="200"/>
                  </a:cubicBezTo>
                  <a:cubicBezTo>
                    <a:pt x="53" y="208"/>
                    <a:pt x="54" y="219"/>
                    <a:pt x="62" y="219"/>
                  </a:cubicBezTo>
                  <a:cubicBezTo>
                    <a:pt x="63" y="219"/>
                    <a:pt x="65" y="219"/>
                    <a:pt x="66" y="219"/>
                  </a:cubicBezTo>
                  <a:cubicBezTo>
                    <a:pt x="76" y="219"/>
                    <a:pt x="76" y="211"/>
                    <a:pt x="86" y="213"/>
                  </a:cubicBezTo>
                  <a:cubicBezTo>
                    <a:pt x="86" y="213"/>
                    <a:pt x="86" y="214"/>
                    <a:pt x="86" y="214"/>
                  </a:cubicBezTo>
                  <a:cubicBezTo>
                    <a:pt x="87" y="217"/>
                    <a:pt x="82" y="221"/>
                    <a:pt x="79" y="223"/>
                  </a:cubicBezTo>
                  <a:cubicBezTo>
                    <a:pt x="76" y="225"/>
                    <a:pt x="75" y="227"/>
                    <a:pt x="81" y="227"/>
                  </a:cubicBezTo>
                  <a:cubicBezTo>
                    <a:pt x="88" y="227"/>
                    <a:pt x="107" y="214"/>
                    <a:pt x="109" y="209"/>
                  </a:cubicBezTo>
                  <a:cubicBezTo>
                    <a:pt x="109" y="204"/>
                    <a:pt x="110" y="200"/>
                    <a:pt x="106" y="198"/>
                  </a:cubicBezTo>
                  <a:cubicBezTo>
                    <a:pt x="104" y="197"/>
                    <a:pt x="100" y="196"/>
                    <a:pt x="98" y="196"/>
                  </a:cubicBezTo>
                  <a:cubicBezTo>
                    <a:pt x="89" y="197"/>
                    <a:pt x="67" y="199"/>
                    <a:pt x="76" y="190"/>
                  </a:cubicBezTo>
                  <a:cubicBezTo>
                    <a:pt x="79" y="185"/>
                    <a:pt x="82" y="180"/>
                    <a:pt x="83" y="175"/>
                  </a:cubicBezTo>
                  <a:cubicBezTo>
                    <a:pt x="85" y="171"/>
                    <a:pt x="86" y="173"/>
                    <a:pt x="87" y="175"/>
                  </a:cubicBezTo>
                  <a:cubicBezTo>
                    <a:pt x="91" y="180"/>
                    <a:pt x="95" y="186"/>
                    <a:pt x="101" y="192"/>
                  </a:cubicBezTo>
                  <a:cubicBezTo>
                    <a:pt x="102" y="194"/>
                    <a:pt x="106" y="196"/>
                    <a:pt x="110" y="196"/>
                  </a:cubicBezTo>
                  <a:cubicBezTo>
                    <a:pt x="111" y="196"/>
                    <a:pt x="111" y="196"/>
                    <a:pt x="112" y="196"/>
                  </a:cubicBezTo>
                  <a:cubicBezTo>
                    <a:pt x="125" y="198"/>
                    <a:pt x="135" y="166"/>
                    <a:pt x="144" y="151"/>
                  </a:cubicBezTo>
                  <a:cubicBezTo>
                    <a:pt x="147" y="144"/>
                    <a:pt x="146" y="146"/>
                    <a:pt x="150" y="138"/>
                  </a:cubicBezTo>
                  <a:close/>
                  <a:moveTo>
                    <a:pt x="69" y="150"/>
                  </a:moveTo>
                  <a:cubicBezTo>
                    <a:pt x="69" y="149"/>
                    <a:pt x="72" y="147"/>
                    <a:pt x="76" y="146"/>
                  </a:cubicBezTo>
                  <a:cubicBezTo>
                    <a:pt x="78" y="145"/>
                    <a:pt x="76" y="149"/>
                    <a:pt x="75" y="151"/>
                  </a:cubicBezTo>
                  <a:cubicBezTo>
                    <a:pt x="74" y="155"/>
                    <a:pt x="73" y="159"/>
                    <a:pt x="71" y="162"/>
                  </a:cubicBezTo>
                  <a:cubicBezTo>
                    <a:pt x="70" y="164"/>
                    <a:pt x="69" y="163"/>
                    <a:pt x="69" y="161"/>
                  </a:cubicBezTo>
                  <a:cubicBezTo>
                    <a:pt x="69" y="158"/>
                    <a:pt x="69" y="154"/>
                    <a:pt x="69" y="150"/>
                  </a:cubicBezTo>
                  <a:close/>
                  <a:moveTo>
                    <a:pt x="129" y="114"/>
                  </a:moveTo>
                  <a:cubicBezTo>
                    <a:pt x="122" y="130"/>
                    <a:pt x="105" y="173"/>
                    <a:pt x="99" y="174"/>
                  </a:cubicBezTo>
                  <a:cubicBezTo>
                    <a:pt x="95" y="173"/>
                    <a:pt x="92" y="169"/>
                    <a:pt x="88" y="167"/>
                  </a:cubicBezTo>
                  <a:cubicBezTo>
                    <a:pt x="85" y="165"/>
                    <a:pt x="88" y="164"/>
                    <a:pt x="89" y="162"/>
                  </a:cubicBezTo>
                  <a:cubicBezTo>
                    <a:pt x="93" y="154"/>
                    <a:pt x="95" y="147"/>
                    <a:pt x="99" y="139"/>
                  </a:cubicBezTo>
                  <a:cubicBezTo>
                    <a:pt x="101" y="137"/>
                    <a:pt x="102" y="136"/>
                    <a:pt x="103" y="134"/>
                  </a:cubicBezTo>
                  <a:cubicBezTo>
                    <a:pt x="103" y="134"/>
                    <a:pt x="103" y="134"/>
                    <a:pt x="103" y="134"/>
                  </a:cubicBezTo>
                  <a:cubicBezTo>
                    <a:pt x="103" y="133"/>
                    <a:pt x="103" y="133"/>
                    <a:pt x="103" y="132"/>
                  </a:cubicBezTo>
                  <a:cubicBezTo>
                    <a:pt x="103" y="132"/>
                    <a:pt x="104" y="132"/>
                    <a:pt x="104" y="132"/>
                  </a:cubicBezTo>
                  <a:cubicBezTo>
                    <a:pt x="104" y="131"/>
                    <a:pt x="105" y="130"/>
                    <a:pt x="105" y="128"/>
                  </a:cubicBezTo>
                  <a:cubicBezTo>
                    <a:pt x="106" y="126"/>
                    <a:pt x="108" y="124"/>
                    <a:pt x="109" y="122"/>
                  </a:cubicBezTo>
                  <a:cubicBezTo>
                    <a:pt x="113" y="116"/>
                    <a:pt x="119" y="117"/>
                    <a:pt x="122" y="114"/>
                  </a:cubicBezTo>
                  <a:cubicBezTo>
                    <a:pt x="123" y="113"/>
                    <a:pt x="123" y="112"/>
                    <a:pt x="123" y="111"/>
                  </a:cubicBezTo>
                  <a:cubicBezTo>
                    <a:pt x="127" y="108"/>
                    <a:pt x="133" y="110"/>
                    <a:pt x="129"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î$ḷíḓé">
              <a:extLst>
                <a:ext uri="{FF2B5EF4-FFF2-40B4-BE49-F238E27FC236}">
                  <a16:creationId xmlns:a16="http://schemas.microsoft.com/office/drawing/2014/main" id="{480CF020-A478-4597-A5F7-DE4D827BFAA9}"/>
                </a:ext>
              </a:extLst>
            </p:cNvPr>
            <p:cNvSpPr/>
            <p:nvPr/>
          </p:nvSpPr>
          <p:spPr bwMode="auto">
            <a:xfrm>
              <a:off x="5664200" y="2649538"/>
              <a:ext cx="823913" cy="1020763"/>
            </a:xfrm>
            <a:custGeom>
              <a:avLst/>
              <a:gdLst>
                <a:gd name="T0" fmla="*/ 94 w 250"/>
                <a:gd name="T1" fmla="*/ 286 h 309"/>
                <a:gd name="T2" fmla="*/ 156 w 250"/>
                <a:gd name="T3" fmla="*/ 234 h 309"/>
                <a:gd name="T4" fmla="*/ 155 w 250"/>
                <a:gd name="T5" fmla="*/ 204 h 309"/>
                <a:gd name="T6" fmla="*/ 165 w 250"/>
                <a:gd name="T7" fmla="*/ 177 h 309"/>
                <a:gd name="T8" fmla="*/ 151 w 250"/>
                <a:gd name="T9" fmla="*/ 154 h 309"/>
                <a:gd name="T10" fmla="*/ 189 w 250"/>
                <a:gd name="T11" fmla="*/ 138 h 309"/>
                <a:gd name="T12" fmla="*/ 188 w 250"/>
                <a:gd name="T13" fmla="*/ 143 h 309"/>
                <a:gd name="T14" fmla="*/ 210 w 250"/>
                <a:gd name="T15" fmla="*/ 138 h 309"/>
                <a:gd name="T16" fmla="*/ 237 w 250"/>
                <a:gd name="T17" fmla="*/ 132 h 309"/>
                <a:gd name="T18" fmla="*/ 244 w 250"/>
                <a:gd name="T19" fmla="*/ 108 h 309"/>
                <a:gd name="T20" fmla="*/ 177 w 250"/>
                <a:gd name="T21" fmla="*/ 121 h 309"/>
                <a:gd name="T22" fmla="*/ 149 w 250"/>
                <a:gd name="T23" fmla="*/ 125 h 309"/>
                <a:gd name="T24" fmla="*/ 164 w 250"/>
                <a:gd name="T25" fmla="*/ 99 h 309"/>
                <a:gd name="T26" fmla="*/ 179 w 250"/>
                <a:gd name="T27" fmla="*/ 110 h 309"/>
                <a:gd name="T28" fmla="*/ 210 w 250"/>
                <a:gd name="T29" fmla="*/ 80 h 309"/>
                <a:gd name="T30" fmla="*/ 212 w 250"/>
                <a:gd name="T31" fmla="*/ 43 h 309"/>
                <a:gd name="T32" fmla="*/ 179 w 250"/>
                <a:gd name="T33" fmla="*/ 49 h 309"/>
                <a:gd name="T34" fmla="*/ 157 w 250"/>
                <a:gd name="T35" fmla="*/ 0 h 309"/>
                <a:gd name="T36" fmla="*/ 153 w 250"/>
                <a:gd name="T37" fmla="*/ 30 h 309"/>
                <a:gd name="T38" fmla="*/ 130 w 250"/>
                <a:gd name="T39" fmla="*/ 72 h 309"/>
                <a:gd name="T40" fmla="*/ 99 w 250"/>
                <a:gd name="T41" fmla="*/ 49 h 309"/>
                <a:gd name="T42" fmla="*/ 95 w 250"/>
                <a:gd name="T43" fmla="*/ 61 h 309"/>
                <a:gd name="T44" fmla="*/ 91 w 250"/>
                <a:gd name="T45" fmla="*/ 85 h 309"/>
                <a:gd name="T46" fmla="*/ 85 w 250"/>
                <a:gd name="T47" fmla="*/ 105 h 309"/>
                <a:gd name="T48" fmla="*/ 86 w 250"/>
                <a:gd name="T49" fmla="*/ 114 h 309"/>
                <a:gd name="T50" fmla="*/ 112 w 250"/>
                <a:gd name="T51" fmla="*/ 112 h 309"/>
                <a:gd name="T52" fmla="*/ 134 w 250"/>
                <a:gd name="T53" fmla="*/ 91 h 309"/>
                <a:gd name="T54" fmla="*/ 133 w 250"/>
                <a:gd name="T55" fmla="*/ 108 h 309"/>
                <a:gd name="T56" fmla="*/ 113 w 250"/>
                <a:gd name="T57" fmla="*/ 142 h 309"/>
                <a:gd name="T58" fmla="*/ 61 w 250"/>
                <a:gd name="T59" fmla="*/ 161 h 309"/>
                <a:gd name="T60" fmla="*/ 2 w 250"/>
                <a:gd name="T61" fmla="*/ 179 h 309"/>
                <a:gd name="T62" fmla="*/ 0 w 250"/>
                <a:gd name="T63" fmla="*/ 188 h 309"/>
                <a:gd name="T64" fmla="*/ 22 w 250"/>
                <a:gd name="T65" fmla="*/ 214 h 309"/>
                <a:gd name="T66" fmla="*/ 63 w 250"/>
                <a:gd name="T67" fmla="*/ 188 h 309"/>
                <a:gd name="T68" fmla="*/ 109 w 250"/>
                <a:gd name="T69" fmla="*/ 168 h 309"/>
                <a:gd name="T70" fmla="*/ 110 w 250"/>
                <a:gd name="T71" fmla="*/ 220 h 309"/>
                <a:gd name="T72" fmla="*/ 85 w 250"/>
                <a:gd name="T73" fmla="*/ 266 h 309"/>
                <a:gd name="T74" fmla="*/ 28 w 250"/>
                <a:gd name="T75" fmla="*/ 280 h 309"/>
                <a:gd name="T76" fmla="*/ 51 w 250"/>
                <a:gd name="T77" fmla="*/ 307 h 309"/>
                <a:gd name="T78" fmla="*/ 141 w 250"/>
                <a:gd name="T79" fmla="*/ 177 h 309"/>
                <a:gd name="T80" fmla="*/ 126 w 250"/>
                <a:gd name="T81" fmla="*/ 202 h 309"/>
                <a:gd name="T82" fmla="*/ 136 w 250"/>
                <a:gd name="T83" fmla="*/ 157 h 309"/>
                <a:gd name="T84" fmla="*/ 187 w 250"/>
                <a:gd name="T85" fmla="*/ 60 h 309"/>
                <a:gd name="T86" fmla="*/ 172 w 250"/>
                <a:gd name="T87" fmla="*/ 91 h 309"/>
                <a:gd name="T88" fmla="*/ 164 w 250"/>
                <a:gd name="T89" fmla="*/ 88 h 309"/>
                <a:gd name="T90" fmla="*/ 183 w 250"/>
                <a:gd name="T91" fmla="*/ 6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0" h="309">
                  <a:moveTo>
                    <a:pt x="51" y="307"/>
                  </a:moveTo>
                  <a:cubicBezTo>
                    <a:pt x="66" y="307"/>
                    <a:pt x="85" y="294"/>
                    <a:pt x="94" y="286"/>
                  </a:cubicBezTo>
                  <a:cubicBezTo>
                    <a:pt x="106" y="275"/>
                    <a:pt x="135" y="244"/>
                    <a:pt x="144" y="229"/>
                  </a:cubicBezTo>
                  <a:cubicBezTo>
                    <a:pt x="147" y="229"/>
                    <a:pt x="153" y="234"/>
                    <a:pt x="156" y="234"/>
                  </a:cubicBezTo>
                  <a:cubicBezTo>
                    <a:pt x="166" y="237"/>
                    <a:pt x="171" y="230"/>
                    <a:pt x="171" y="221"/>
                  </a:cubicBezTo>
                  <a:cubicBezTo>
                    <a:pt x="171" y="210"/>
                    <a:pt x="163" y="204"/>
                    <a:pt x="155" y="204"/>
                  </a:cubicBezTo>
                  <a:cubicBezTo>
                    <a:pt x="157" y="196"/>
                    <a:pt x="162" y="189"/>
                    <a:pt x="163" y="182"/>
                  </a:cubicBezTo>
                  <a:cubicBezTo>
                    <a:pt x="163" y="178"/>
                    <a:pt x="163" y="179"/>
                    <a:pt x="165" y="177"/>
                  </a:cubicBezTo>
                  <a:cubicBezTo>
                    <a:pt x="168" y="173"/>
                    <a:pt x="169" y="168"/>
                    <a:pt x="164" y="164"/>
                  </a:cubicBezTo>
                  <a:cubicBezTo>
                    <a:pt x="160" y="161"/>
                    <a:pt x="155" y="158"/>
                    <a:pt x="151" y="154"/>
                  </a:cubicBezTo>
                  <a:cubicBezTo>
                    <a:pt x="149" y="153"/>
                    <a:pt x="148" y="152"/>
                    <a:pt x="151" y="151"/>
                  </a:cubicBezTo>
                  <a:cubicBezTo>
                    <a:pt x="164" y="145"/>
                    <a:pt x="176" y="141"/>
                    <a:pt x="189" y="138"/>
                  </a:cubicBezTo>
                  <a:cubicBezTo>
                    <a:pt x="192" y="137"/>
                    <a:pt x="193" y="137"/>
                    <a:pt x="191" y="140"/>
                  </a:cubicBezTo>
                  <a:cubicBezTo>
                    <a:pt x="188" y="143"/>
                    <a:pt x="188" y="143"/>
                    <a:pt x="188" y="143"/>
                  </a:cubicBezTo>
                  <a:cubicBezTo>
                    <a:pt x="186" y="146"/>
                    <a:pt x="190" y="147"/>
                    <a:pt x="191" y="146"/>
                  </a:cubicBezTo>
                  <a:cubicBezTo>
                    <a:pt x="196" y="142"/>
                    <a:pt x="203" y="138"/>
                    <a:pt x="210" y="138"/>
                  </a:cubicBezTo>
                  <a:cubicBezTo>
                    <a:pt x="218" y="139"/>
                    <a:pt x="225" y="138"/>
                    <a:pt x="230" y="135"/>
                  </a:cubicBezTo>
                  <a:cubicBezTo>
                    <a:pt x="237" y="132"/>
                    <a:pt x="237" y="132"/>
                    <a:pt x="237" y="132"/>
                  </a:cubicBezTo>
                  <a:cubicBezTo>
                    <a:pt x="242" y="129"/>
                    <a:pt x="249" y="127"/>
                    <a:pt x="249" y="119"/>
                  </a:cubicBezTo>
                  <a:cubicBezTo>
                    <a:pt x="249" y="111"/>
                    <a:pt x="250" y="112"/>
                    <a:pt x="244" y="108"/>
                  </a:cubicBezTo>
                  <a:cubicBezTo>
                    <a:pt x="240" y="105"/>
                    <a:pt x="235" y="103"/>
                    <a:pt x="225" y="103"/>
                  </a:cubicBezTo>
                  <a:cubicBezTo>
                    <a:pt x="217" y="102"/>
                    <a:pt x="211" y="112"/>
                    <a:pt x="177" y="121"/>
                  </a:cubicBezTo>
                  <a:cubicBezTo>
                    <a:pt x="168" y="125"/>
                    <a:pt x="161" y="129"/>
                    <a:pt x="151" y="131"/>
                  </a:cubicBezTo>
                  <a:cubicBezTo>
                    <a:pt x="146" y="132"/>
                    <a:pt x="147" y="128"/>
                    <a:pt x="149" y="125"/>
                  </a:cubicBezTo>
                  <a:cubicBezTo>
                    <a:pt x="154" y="117"/>
                    <a:pt x="156" y="108"/>
                    <a:pt x="160" y="99"/>
                  </a:cubicBezTo>
                  <a:cubicBezTo>
                    <a:pt x="162" y="95"/>
                    <a:pt x="162" y="95"/>
                    <a:pt x="164" y="99"/>
                  </a:cubicBezTo>
                  <a:cubicBezTo>
                    <a:pt x="167" y="103"/>
                    <a:pt x="169" y="107"/>
                    <a:pt x="172" y="111"/>
                  </a:cubicBezTo>
                  <a:cubicBezTo>
                    <a:pt x="173" y="112"/>
                    <a:pt x="176" y="112"/>
                    <a:pt x="179" y="110"/>
                  </a:cubicBezTo>
                  <a:cubicBezTo>
                    <a:pt x="181" y="107"/>
                    <a:pt x="184" y="105"/>
                    <a:pt x="187" y="102"/>
                  </a:cubicBezTo>
                  <a:cubicBezTo>
                    <a:pt x="194" y="97"/>
                    <a:pt x="202" y="89"/>
                    <a:pt x="210" y="80"/>
                  </a:cubicBezTo>
                  <a:cubicBezTo>
                    <a:pt x="218" y="73"/>
                    <a:pt x="223" y="67"/>
                    <a:pt x="223" y="63"/>
                  </a:cubicBezTo>
                  <a:cubicBezTo>
                    <a:pt x="221" y="53"/>
                    <a:pt x="213" y="52"/>
                    <a:pt x="212" y="43"/>
                  </a:cubicBezTo>
                  <a:cubicBezTo>
                    <a:pt x="211" y="38"/>
                    <a:pt x="211" y="37"/>
                    <a:pt x="205" y="37"/>
                  </a:cubicBezTo>
                  <a:cubicBezTo>
                    <a:pt x="196" y="38"/>
                    <a:pt x="188" y="47"/>
                    <a:pt x="179" y="49"/>
                  </a:cubicBezTo>
                  <a:cubicBezTo>
                    <a:pt x="181" y="46"/>
                    <a:pt x="190" y="28"/>
                    <a:pt x="190" y="24"/>
                  </a:cubicBezTo>
                  <a:cubicBezTo>
                    <a:pt x="188" y="9"/>
                    <a:pt x="174" y="0"/>
                    <a:pt x="157" y="0"/>
                  </a:cubicBezTo>
                  <a:cubicBezTo>
                    <a:pt x="150" y="0"/>
                    <a:pt x="149" y="0"/>
                    <a:pt x="148" y="7"/>
                  </a:cubicBezTo>
                  <a:cubicBezTo>
                    <a:pt x="148" y="14"/>
                    <a:pt x="160" y="13"/>
                    <a:pt x="153" y="30"/>
                  </a:cubicBezTo>
                  <a:cubicBezTo>
                    <a:pt x="152" y="35"/>
                    <a:pt x="150" y="51"/>
                    <a:pt x="148" y="55"/>
                  </a:cubicBezTo>
                  <a:cubicBezTo>
                    <a:pt x="142" y="70"/>
                    <a:pt x="142" y="65"/>
                    <a:pt x="130" y="72"/>
                  </a:cubicBezTo>
                  <a:cubicBezTo>
                    <a:pt x="126" y="75"/>
                    <a:pt x="119" y="81"/>
                    <a:pt x="112" y="85"/>
                  </a:cubicBezTo>
                  <a:cubicBezTo>
                    <a:pt x="113" y="75"/>
                    <a:pt x="104" y="49"/>
                    <a:pt x="99" y="49"/>
                  </a:cubicBezTo>
                  <a:cubicBezTo>
                    <a:pt x="93" y="49"/>
                    <a:pt x="93" y="51"/>
                    <a:pt x="93" y="56"/>
                  </a:cubicBezTo>
                  <a:cubicBezTo>
                    <a:pt x="93" y="60"/>
                    <a:pt x="95" y="57"/>
                    <a:pt x="95" y="61"/>
                  </a:cubicBezTo>
                  <a:cubicBezTo>
                    <a:pt x="95" y="65"/>
                    <a:pt x="95" y="69"/>
                    <a:pt x="95" y="73"/>
                  </a:cubicBezTo>
                  <a:cubicBezTo>
                    <a:pt x="95" y="79"/>
                    <a:pt x="94" y="82"/>
                    <a:pt x="91" y="85"/>
                  </a:cubicBezTo>
                  <a:cubicBezTo>
                    <a:pt x="89" y="88"/>
                    <a:pt x="89" y="90"/>
                    <a:pt x="89" y="93"/>
                  </a:cubicBezTo>
                  <a:cubicBezTo>
                    <a:pt x="90" y="101"/>
                    <a:pt x="87" y="103"/>
                    <a:pt x="85" y="105"/>
                  </a:cubicBezTo>
                  <a:cubicBezTo>
                    <a:pt x="82" y="107"/>
                    <a:pt x="84" y="108"/>
                    <a:pt x="84" y="111"/>
                  </a:cubicBezTo>
                  <a:cubicBezTo>
                    <a:pt x="84" y="113"/>
                    <a:pt x="86" y="112"/>
                    <a:pt x="86" y="114"/>
                  </a:cubicBezTo>
                  <a:cubicBezTo>
                    <a:pt x="86" y="119"/>
                    <a:pt x="88" y="134"/>
                    <a:pt x="97" y="131"/>
                  </a:cubicBezTo>
                  <a:cubicBezTo>
                    <a:pt x="105" y="128"/>
                    <a:pt x="108" y="119"/>
                    <a:pt x="112" y="112"/>
                  </a:cubicBezTo>
                  <a:cubicBezTo>
                    <a:pt x="115" y="108"/>
                    <a:pt x="117" y="106"/>
                    <a:pt x="121" y="103"/>
                  </a:cubicBezTo>
                  <a:cubicBezTo>
                    <a:pt x="125" y="100"/>
                    <a:pt x="131" y="95"/>
                    <a:pt x="134" y="91"/>
                  </a:cubicBezTo>
                  <a:cubicBezTo>
                    <a:pt x="137" y="88"/>
                    <a:pt x="141" y="82"/>
                    <a:pt x="138" y="91"/>
                  </a:cubicBezTo>
                  <a:cubicBezTo>
                    <a:pt x="136" y="98"/>
                    <a:pt x="135" y="101"/>
                    <a:pt x="133" y="108"/>
                  </a:cubicBezTo>
                  <a:cubicBezTo>
                    <a:pt x="130" y="117"/>
                    <a:pt x="128" y="124"/>
                    <a:pt x="124" y="134"/>
                  </a:cubicBezTo>
                  <a:cubicBezTo>
                    <a:pt x="122" y="139"/>
                    <a:pt x="121" y="140"/>
                    <a:pt x="113" y="142"/>
                  </a:cubicBezTo>
                  <a:cubicBezTo>
                    <a:pt x="79" y="154"/>
                    <a:pt x="79" y="154"/>
                    <a:pt x="79" y="154"/>
                  </a:cubicBezTo>
                  <a:cubicBezTo>
                    <a:pt x="77" y="155"/>
                    <a:pt x="65" y="160"/>
                    <a:pt x="61" y="161"/>
                  </a:cubicBezTo>
                  <a:cubicBezTo>
                    <a:pt x="54" y="163"/>
                    <a:pt x="50" y="166"/>
                    <a:pt x="43" y="169"/>
                  </a:cubicBezTo>
                  <a:cubicBezTo>
                    <a:pt x="25" y="176"/>
                    <a:pt x="29" y="179"/>
                    <a:pt x="2" y="179"/>
                  </a:cubicBezTo>
                  <a:cubicBezTo>
                    <a:pt x="1" y="181"/>
                    <a:pt x="0" y="182"/>
                    <a:pt x="0" y="186"/>
                  </a:cubicBezTo>
                  <a:cubicBezTo>
                    <a:pt x="0" y="187"/>
                    <a:pt x="0" y="187"/>
                    <a:pt x="0" y="188"/>
                  </a:cubicBezTo>
                  <a:cubicBezTo>
                    <a:pt x="0" y="195"/>
                    <a:pt x="14" y="214"/>
                    <a:pt x="21" y="214"/>
                  </a:cubicBezTo>
                  <a:cubicBezTo>
                    <a:pt x="22" y="214"/>
                    <a:pt x="22" y="214"/>
                    <a:pt x="22" y="214"/>
                  </a:cubicBezTo>
                  <a:cubicBezTo>
                    <a:pt x="28" y="214"/>
                    <a:pt x="37" y="203"/>
                    <a:pt x="41" y="199"/>
                  </a:cubicBezTo>
                  <a:cubicBezTo>
                    <a:pt x="48" y="194"/>
                    <a:pt x="55" y="192"/>
                    <a:pt x="63" y="188"/>
                  </a:cubicBezTo>
                  <a:cubicBezTo>
                    <a:pt x="70" y="184"/>
                    <a:pt x="79" y="182"/>
                    <a:pt x="86" y="178"/>
                  </a:cubicBezTo>
                  <a:cubicBezTo>
                    <a:pt x="95" y="175"/>
                    <a:pt x="101" y="170"/>
                    <a:pt x="109" y="168"/>
                  </a:cubicBezTo>
                  <a:cubicBezTo>
                    <a:pt x="109" y="181"/>
                    <a:pt x="98" y="184"/>
                    <a:pt x="98" y="201"/>
                  </a:cubicBezTo>
                  <a:cubicBezTo>
                    <a:pt x="98" y="208"/>
                    <a:pt x="107" y="216"/>
                    <a:pt x="110" y="220"/>
                  </a:cubicBezTo>
                  <a:cubicBezTo>
                    <a:pt x="114" y="221"/>
                    <a:pt x="118" y="223"/>
                    <a:pt x="122" y="224"/>
                  </a:cubicBezTo>
                  <a:cubicBezTo>
                    <a:pt x="113" y="236"/>
                    <a:pt x="113" y="237"/>
                    <a:pt x="85" y="266"/>
                  </a:cubicBezTo>
                  <a:cubicBezTo>
                    <a:pt x="77" y="275"/>
                    <a:pt x="61" y="286"/>
                    <a:pt x="52" y="286"/>
                  </a:cubicBezTo>
                  <a:cubicBezTo>
                    <a:pt x="44" y="286"/>
                    <a:pt x="35" y="282"/>
                    <a:pt x="28" y="280"/>
                  </a:cubicBezTo>
                  <a:cubicBezTo>
                    <a:pt x="19" y="277"/>
                    <a:pt x="17" y="283"/>
                    <a:pt x="17" y="293"/>
                  </a:cubicBezTo>
                  <a:cubicBezTo>
                    <a:pt x="18" y="309"/>
                    <a:pt x="37" y="306"/>
                    <a:pt x="51" y="307"/>
                  </a:cubicBezTo>
                  <a:close/>
                  <a:moveTo>
                    <a:pt x="138" y="157"/>
                  </a:moveTo>
                  <a:cubicBezTo>
                    <a:pt x="141" y="165"/>
                    <a:pt x="144" y="163"/>
                    <a:pt x="141" y="177"/>
                  </a:cubicBezTo>
                  <a:cubicBezTo>
                    <a:pt x="139" y="181"/>
                    <a:pt x="136" y="188"/>
                    <a:pt x="133" y="197"/>
                  </a:cubicBezTo>
                  <a:cubicBezTo>
                    <a:pt x="132" y="202"/>
                    <a:pt x="130" y="202"/>
                    <a:pt x="126" y="202"/>
                  </a:cubicBezTo>
                  <a:cubicBezTo>
                    <a:pt x="123" y="202"/>
                    <a:pt x="122" y="198"/>
                    <a:pt x="122" y="193"/>
                  </a:cubicBezTo>
                  <a:cubicBezTo>
                    <a:pt x="125" y="183"/>
                    <a:pt x="134" y="162"/>
                    <a:pt x="136" y="157"/>
                  </a:cubicBezTo>
                  <a:cubicBezTo>
                    <a:pt x="137" y="154"/>
                    <a:pt x="137" y="155"/>
                    <a:pt x="138" y="157"/>
                  </a:cubicBezTo>
                  <a:close/>
                  <a:moveTo>
                    <a:pt x="187" y="60"/>
                  </a:moveTo>
                  <a:cubicBezTo>
                    <a:pt x="192" y="59"/>
                    <a:pt x="191" y="58"/>
                    <a:pt x="188" y="63"/>
                  </a:cubicBezTo>
                  <a:cubicBezTo>
                    <a:pt x="184" y="71"/>
                    <a:pt x="173" y="91"/>
                    <a:pt x="172" y="91"/>
                  </a:cubicBezTo>
                  <a:cubicBezTo>
                    <a:pt x="168" y="91"/>
                    <a:pt x="169" y="90"/>
                    <a:pt x="165" y="90"/>
                  </a:cubicBezTo>
                  <a:cubicBezTo>
                    <a:pt x="164" y="90"/>
                    <a:pt x="164" y="90"/>
                    <a:pt x="164" y="88"/>
                  </a:cubicBezTo>
                  <a:cubicBezTo>
                    <a:pt x="167" y="84"/>
                    <a:pt x="169" y="73"/>
                    <a:pt x="173" y="69"/>
                  </a:cubicBezTo>
                  <a:cubicBezTo>
                    <a:pt x="177" y="67"/>
                    <a:pt x="181" y="66"/>
                    <a:pt x="183" y="61"/>
                  </a:cubicBezTo>
                  <a:lnTo>
                    <a:pt x="187"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ïsļïďê">
              <a:extLst>
                <a:ext uri="{FF2B5EF4-FFF2-40B4-BE49-F238E27FC236}">
                  <a16:creationId xmlns:a16="http://schemas.microsoft.com/office/drawing/2014/main" id="{41614133-B13E-44EC-8C49-4E7A15F08358}"/>
                </a:ext>
              </a:extLst>
            </p:cNvPr>
            <p:cNvSpPr/>
            <p:nvPr/>
          </p:nvSpPr>
          <p:spPr bwMode="auto">
            <a:xfrm>
              <a:off x="6459538" y="2708276"/>
              <a:ext cx="714375" cy="855663"/>
            </a:xfrm>
            <a:custGeom>
              <a:avLst/>
              <a:gdLst>
                <a:gd name="T0" fmla="*/ 81 w 217"/>
                <a:gd name="T1" fmla="*/ 129 h 259"/>
                <a:gd name="T2" fmla="*/ 94 w 217"/>
                <a:gd name="T3" fmla="*/ 123 h 259"/>
                <a:gd name="T4" fmla="*/ 106 w 217"/>
                <a:gd name="T5" fmla="*/ 123 h 259"/>
                <a:gd name="T6" fmla="*/ 137 w 217"/>
                <a:gd name="T7" fmla="*/ 99 h 259"/>
                <a:gd name="T8" fmla="*/ 130 w 217"/>
                <a:gd name="T9" fmla="*/ 120 h 259"/>
                <a:gd name="T10" fmla="*/ 156 w 217"/>
                <a:gd name="T11" fmla="*/ 109 h 259"/>
                <a:gd name="T12" fmla="*/ 173 w 217"/>
                <a:gd name="T13" fmla="*/ 89 h 259"/>
                <a:gd name="T14" fmla="*/ 149 w 217"/>
                <a:gd name="T15" fmla="*/ 77 h 259"/>
                <a:gd name="T16" fmla="*/ 140 w 217"/>
                <a:gd name="T17" fmla="*/ 75 h 259"/>
                <a:gd name="T18" fmla="*/ 100 w 217"/>
                <a:gd name="T19" fmla="*/ 99 h 259"/>
                <a:gd name="T20" fmla="*/ 96 w 217"/>
                <a:gd name="T21" fmla="*/ 80 h 259"/>
                <a:gd name="T22" fmla="*/ 78 w 217"/>
                <a:gd name="T23" fmla="*/ 106 h 259"/>
                <a:gd name="T24" fmla="*/ 58 w 217"/>
                <a:gd name="T25" fmla="*/ 142 h 259"/>
                <a:gd name="T26" fmla="*/ 135 w 217"/>
                <a:gd name="T27" fmla="*/ 57 h 259"/>
                <a:gd name="T28" fmla="*/ 68 w 217"/>
                <a:gd name="T29" fmla="*/ 62 h 259"/>
                <a:gd name="T30" fmla="*/ 97 w 217"/>
                <a:gd name="T31" fmla="*/ 52 h 259"/>
                <a:gd name="T32" fmla="*/ 103 w 217"/>
                <a:gd name="T33" fmla="*/ 17 h 259"/>
                <a:gd name="T34" fmla="*/ 103 w 217"/>
                <a:gd name="T35" fmla="*/ 1 h 259"/>
                <a:gd name="T36" fmla="*/ 143 w 217"/>
                <a:gd name="T37" fmla="*/ 25 h 259"/>
                <a:gd name="T38" fmla="*/ 164 w 217"/>
                <a:gd name="T39" fmla="*/ 22 h 259"/>
                <a:gd name="T40" fmla="*/ 183 w 217"/>
                <a:gd name="T41" fmla="*/ 43 h 259"/>
                <a:gd name="T42" fmla="*/ 137 w 217"/>
                <a:gd name="T43" fmla="*/ 64 h 259"/>
                <a:gd name="T44" fmla="*/ 28 w 217"/>
                <a:gd name="T45" fmla="*/ 257 h 259"/>
                <a:gd name="T46" fmla="*/ 24 w 217"/>
                <a:gd name="T47" fmla="*/ 247 h 259"/>
                <a:gd name="T48" fmla="*/ 99 w 217"/>
                <a:gd name="T49" fmla="*/ 165 h 259"/>
                <a:gd name="T50" fmla="*/ 84 w 217"/>
                <a:gd name="T51" fmla="*/ 134 h 259"/>
                <a:gd name="T52" fmla="*/ 113 w 217"/>
                <a:gd name="T53" fmla="*/ 150 h 259"/>
                <a:gd name="T54" fmla="*/ 124 w 217"/>
                <a:gd name="T55" fmla="*/ 122 h 259"/>
                <a:gd name="T56" fmla="*/ 138 w 217"/>
                <a:gd name="T57" fmla="*/ 131 h 259"/>
                <a:gd name="T58" fmla="*/ 146 w 217"/>
                <a:gd name="T59" fmla="*/ 148 h 259"/>
                <a:gd name="T60" fmla="*/ 133 w 217"/>
                <a:gd name="T61" fmla="*/ 173 h 259"/>
                <a:gd name="T62" fmla="*/ 207 w 217"/>
                <a:gd name="T63" fmla="*/ 236 h 259"/>
                <a:gd name="T64" fmla="*/ 173 w 217"/>
                <a:gd name="T65" fmla="*/ 251 h 259"/>
                <a:gd name="T66" fmla="*/ 136 w 217"/>
                <a:gd name="T67" fmla="*/ 224 h 259"/>
                <a:gd name="T68" fmla="*/ 113 w 217"/>
                <a:gd name="T69" fmla="*/ 194 h 259"/>
                <a:gd name="T70" fmla="*/ 95 w 217"/>
                <a:gd name="T71" fmla="*/ 213 h 259"/>
                <a:gd name="T72" fmla="*/ 28 w 217"/>
                <a:gd name="T73" fmla="*/ 257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259">
                  <a:moveTo>
                    <a:pt x="64" y="143"/>
                  </a:moveTo>
                  <a:cubicBezTo>
                    <a:pt x="68" y="141"/>
                    <a:pt x="75" y="134"/>
                    <a:pt x="81" y="129"/>
                  </a:cubicBezTo>
                  <a:cubicBezTo>
                    <a:pt x="81" y="128"/>
                    <a:pt x="83" y="129"/>
                    <a:pt x="84" y="129"/>
                  </a:cubicBezTo>
                  <a:cubicBezTo>
                    <a:pt x="88" y="127"/>
                    <a:pt x="91" y="124"/>
                    <a:pt x="94" y="123"/>
                  </a:cubicBezTo>
                  <a:cubicBezTo>
                    <a:pt x="96" y="123"/>
                    <a:pt x="98" y="125"/>
                    <a:pt x="100" y="125"/>
                  </a:cubicBezTo>
                  <a:cubicBezTo>
                    <a:pt x="101" y="126"/>
                    <a:pt x="105" y="124"/>
                    <a:pt x="106" y="123"/>
                  </a:cubicBezTo>
                  <a:cubicBezTo>
                    <a:pt x="113" y="121"/>
                    <a:pt x="114" y="115"/>
                    <a:pt x="121" y="113"/>
                  </a:cubicBezTo>
                  <a:cubicBezTo>
                    <a:pt x="122" y="113"/>
                    <a:pt x="134" y="99"/>
                    <a:pt x="137" y="99"/>
                  </a:cubicBezTo>
                  <a:cubicBezTo>
                    <a:pt x="138" y="99"/>
                    <a:pt x="140" y="102"/>
                    <a:pt x="130" y="112"/>
                  </a:cubicBezTo>
                  <a:cubicBezTo>
                    <a:pt x="128" y="114"/>
                    <a:pt x="128" y="118"/>
                    <a:pt x="130" y="120"/>
                  </a:cubicBezTo>
                  <a:cubicBezTo>
                    <a:pt x="132" y="121"/>
                    <a:pt x="135" y="121"/>
                    <a:pt x="138" y="120"/>
                  </a:cubicBezTo>
                  <a:cubicBezTo>
                    <a:pt x="144" y="117"/>
                    <a:pt x="150" y="112"/>
                    <a:pt x="156" y="109"/>
                  </a:cubicBezTo>
                  <a:cubicBezTo>
                    <a:pt x="162" y="105"/>
                    <a:pt x="168" y="106"/>
                    <a:pt x="173" y="101"/>
                  </a:cubicBezTo>
                  <a:cubicBezTo>
                    <a:pt x="175" y="100"/>
                    <a:pt x="174" y="91"/>
                    <a:pt x="173" y="89"/>
                  </a:cubicBezTo>
                  <a:cubicBezTo>
                    <a:pt x="170" y="86"/>
                    <a:pt x="167" y="86"/>
                    <a:pt x="163" y="83"/>
                  </a:cubicBezTo>
                  <a:cubicBezTo>
                    <a:pt x="160" y="82"/>
                    <a:pt x="153" y="80"/>
                    <a:pt x="149" y="77"/>
                  </a:cubicBezTo>
                  <a:cubicBezTo>
                    <a:pt x="148" y="76"/>
                    <a:pt x="150" y="75"/>
                    <a:pt x="148" y="75"/>
                  </a:cubicBezTo>
                  <a:cubicBezTo>
                    <a:pt x="146" y="74"/>
                    <a:pt x="142" y="73"/>
                    <a:pt x="140" y="75"/>
                  </a:cubicBezTo>
                  <a:cubicBezTo>
                    <a:pt x="126" y="87"/>
                    <a:pt x="115" y="99"/>
                    <a:pt x="108" y="101"/>
                  </a:cubicBezTo>
                  <a:cubicBezTo>
                    <a:pt x="106" y="102"/>
                    <a:pt x="101" y="102"/>
                    <a:pt x="100" y="99"/>
                  </a:cubicBezTo>
                  <a:cubicBezTo>
                    <a:pt x="100" y="93"/>
                    <a:pt x="103" y="89"/>
                    <a:pt x="102" y="84"/>
                  </a:cubicBezTo>
                  <a:cubicBezTo>
                    <a:pt x="101" y="82"/>
                    <a:pt x="97" y="79"/>
                    <a:pt x="96" y="80"/>
                  </a:cubicBezTo>
                  <a:cubicBezTo>
                    <a:pt x="91" y="84"/>
                    <a:pt x="93" y="88"/>
                    <a:pt x="89" y="92"/>
                  </a:cubicBezTo>
                  <a:cubicBezTo>
                    <a:pt x="86" y="97"/>
                    <a:pt x="83" y="103"/>
                    <a:pt x="78" y="106"/>
                  </a:cubicBezTo>
                  <a:cubicBezTo>
                    <a:pt x="74" y="110"/>
                    <a:pt x="54" y="128"/>
                    <a:pt x="56" y="136"/>
                  </a:cubicBezTo>
                  <a:cubicBezTo>
                    <a:pt x="55" y="138"/>
                    <a:pt x="56" y="141"/>
                    <a:pt x="58" y="142"/>
                  </a:cubicBezTo>
                  <a:cubicBezTo>
                    <a:pt x="59" y="143"/>
                    <a:pt x="63" y="144"/>
                    <a:pt x="64" y="143"/>
                  </a:cubicBezTo>
                  <a:close/>
                  <a:moveTo>
                    <a:pt x="135" y="57"/>
                  </a:moveTo>
                  <a:cubicBezTo>
                    <a:pt x="117" y="66"/>
                    <a:pt x="83" y="81"/>
                    <a:pt x="66" y="73"/>
                  </a:cubicBezTo>
                  <a:cubicBezTo>
                    <a:pt x="54" y="63"/>
                    <a:pt x="61" y="60"/>
                    <a:pt x="68" y="62"/>
                  </a:cubicBezTo>
                  <a:cubicBezTo>
                    <a:pt x="71" y="62"/>
                    <a:pt x="72" y="63"/>
                    <a:pt x="74" y="61"/>
                  </a:cubicBezTo>
                  <a:cubicBezTo>
                    <a:pt x="81" y="58"/>
                    <a:pt x="91" y="53"/>
                    <a:pt x="97" y="52"/>
                  </a:cubicBezTo>
                  <a:cubicBezTo>
                    <a:pt x="100" y="50"/>
                    <a:pt x="103" y="48"/>
                    <a:pt x="103" y="46"/>
                  </a:cubicBezTo>
                  <a:cubicBezTo>
                    <a:pt x="106" y="42"/>
                    <a:pt x="104" y="21"/>
                    <a:pt x="103" y="17"/>
                  </a:cubicBezTo>
                  <a:cubicBezTo>
                    <a:pt x="102" y="12"/>
                    <a:pt x="100" y="9"/>
                    <a:pt x="100" y="4"/>
                  </a:cubicBezTo>
                  <a:cubicBezTo>
                    <a:pt x="99" y="3"/>
                    <a:pt x="101" y="0"/>
                    <a:pt x="103" y="1"/>
                  </a:cubicBezTo>
                  <a:cubicBezTo>
                    <a:pt x="116" y="2"/>
                    <a:pt x="125" y="6"/>
                    <a:pt x="137" y="14"/>
                  </a:cubicBezTo>
                  <a:cubicBezTo>
                    <a:pt x="141" y="16"/>
                    <a:pt x="145" y="21"/>
                    <a:pt x="143" y="25"/>
                  </a:cubicBezTo>
                  <a:cubicBezTo>
                    <a:pt x="140" y="29"/>
                    <a:pt x="134" y="36"/>
                    <a:pt x="142" y="32"/>
                  </a:cubicBezTo>
                  <a:cubicBezTo>
                    <a:pt x="149" y="29"/>
                    <a:pt x="157" y="25"/>
                    <a:pt x="164" y="22"/>
                  </a:cubicBezTo>
                  <a:cubicBezTo>
                    <a:pt x="172" y="21"/>
                    <a:pt x="181" y="25"/>
                    <a:pt x="188" y="28"/>
                  </a:cubicBezTo>
                  <a:cubicBezTo>
                    <a:pt x="199" y="37"/>
                    <a:pt x="190" y="42"/>
                    <a:pt x="183" y="43"/>
                  </a:cubicBezTo>
                  <a:cubicBezTo>
                    <a:pt x="176" y="45"/>
                    <a:pt x="171" y="48"/>
                    <a:pt x="165" y="50"/>
                  </a:cubicBezTo>
                  <a:cubicBezTo>
                    <a:pt x="155" y="54"/>
                    <a:pt x="147" y="61"/>
                    <a:pt x="137" y="64"/>
                  </a:cubicBezTo>
                  <a:cubicBezTo>
                    <a:pt x="135" y="64"/>
                    <a:pt x="137" y="57"/>
                    <a:pt x="135" y="57"/>
                  </a:cubicBezTo>
                  <a:close/>
                  <a:moveTo>
                    <a:pt x="28" y="257"/>
                  </a:moveTo>
                  <a:cubicBezTo>
                    <a:pt x="23" y="259"/>
                    <a:pt x="0" y="259"/>
                    <a:pt x="12" y="252"/>
                  </a:cubicBezTo>
                  <a:cubicBezTo>
                    <a:pt x="15" y="249"/>
                    <a:pt x="20" y="249"/>
                    <a:pt x="24" y="247"/>
                  </a:cubicBezTo>
                  <a:cubicBezTo>
                    <a:pt x="57" y="230"/>
                    <a:pt x="79" y="202"/>
                    <a:pt x="100" y="176"/>
                  </a:cubicBezTo>
                  <a:cubicBezTo>
                    <a:pt x="103" y="172"/>
                    <a:pt x="102" y="170"/>
                    <a:pt x="99" y="165"/>
                  </a:cubicBezTo>
                  <a:cubicBezTo>
                    <a:pt x="92" y="154"/>
                    <a:pt x="85" y="148"/>
                    <a:pt x="78" y="140"/>
                  </a:cubicBezTo>
                  <a:cubicBezTo>
                    <a:pt x="73" y="135"/>
                    <a:pt x="80" y="132"/>
                    <a:pt x="84" y="134"/>
                  </a:cubicBezTo>
                  <a:cubicBezTo>
                    <a:pt x="91" y="139"/>
                    <a:pt x="102" y="147"/>
                    <a:pt x="108" y="152"/>
                  </a:cubicBezTo>
                  <a:cubicBezTo>
                    <a:pt x="112" y="155"/>
                    <a:pt x="111" y="155"/>
                    <a:pt x="113" y="150"/>
                  </a:cubicBezTo>
                  <a:cubicBezTo>
                    <a:pt x="117" y="142"/>
                    <a:pt x="120" y="133"/>
                    <a:pt x="119" y="125"/>
                  </a:cubicBezTo>
                  <a:cubicBezTo>
                    <a:pt x="121" y="122"/>
                    <a:pt x="121" y="122"/>
                    <a:pt x="124" y="122"/>
                  </a:cubicBezTo>
                  <a:cubicBezTo>
                    <a:pt x="127" y="122"/>
                    <a:pt x="127" y="122"/>
                    <a:pt x="130" y="124"/>
                  </a:cubicBezTo>
                  <a:cubicBezTo>
                    <a:pt x="132" y="126"/>
                    <a:pt x="135" y="128"/>
                    <a:pt x="138" y="131"/>
                  </a:cubicBezTo>
                  <a:cubicBezTo>
                    <a:pt x="140" y="133"/>
                    <a:pt x="142" y="135"/>
                    <a:pt x="144" y="138"/>
                  </a:cubicBezTo>
                  <a:cubicBezTo>
                    <a:pt x="148" y="142"/>
                    <a:pt x="148" y="142"/>
                    <a:pt x="146" y="148"/>
                  </a:cubicBezTo>
                  <a:cubicBezTo>
                    <a:pt x="143" y="156"/>
                    <a:pt x="136" y="162"/>
                    <a:pt x="132" y="168"/>
                  </a:cubicBezTo>
                  <a:cubicBezTo>
                    <a:pt x="129" y="172"/>
                    <a:pt x="131" y="171"/>
                    <a:pt x="133" y="173"/>
                  </a:cubicBezTo>
                  <a:cubicBezTo>
                    <a:pt x="143" y="182"/>
                    <a:pt x="155" y="198"/>
                    <a:pt x="166" y="209"/>
                  </a:cubicBezTo>
                  <a:cubicBezTo>
                    <a:pt x="180" y="222"/>
                    <a:pt x="197" y="233"/>
                    <a:pt x="207" y="236"/>
                  </a:cubicBezTo>
                  <a:cubicBezTo>
                    <a:pt x="217" y="239"/>
                    <a:pt x="215" y="245"/>
                    <a:pt x="210" y="245"/>
                  </a:cubicBezTo>
                  <a:cubicBezTo>
                    <a:pt x="200" y="246"/>
                    <a:pt x="182" y="249"/>
                    <a:pt x="173" y="251"/>
                  </a:cubicBezTo>
                  <a:cubicBezTo>
                    <a:pt x="166" y="253"/>
                    <a:pt x="163" y="249"/>
                    <a:pt x="158" y="247"/>
                  </a:cubicBezTo>
                  <a:cubicBezTo>
                    <a:pt x="150" y="241"/>
                    <a:pt x="142" y="234"/>
                    <a:pt x="136" y="224"/>
                  </a:cubicBezTo>
                  <a:cubicBezTo>
                    <a:pt x="130" y="214"/>
                    <a:pt x="124" y="204"/>
                    <a:pt x="118" y="194"/>
                  </a:cubicBezTo>
                  <a:cubicBezTo>
                    <a:pt x="115" y="191"/>
                    <a:pt x="116" y="191"/>
                    <a:pt x="113" y="194"/>
                  </a:cubicBezTo>
                  <a:cubicBezTo>
                    <a:pt x="111" y="196"/>
                    <a:pt x="109" y="201"/>
                    <a:pt x="106" y="203"/>
                  </a:cubicBezTo>
                  <a:cubicBezTo>
                    <a:pt x="103" y="205"/>
                    <a:pt x="99" y="209"/>
                    <a:pt x="95" y="213"/>
                  </a:cubicBezTo>
                  <a:cubicBezTo>
                    <a:pt x="88" y="219"/>
                    <a:pt x="82" y="226"/>
                    <a:pt x="74" y="232"/>
                  </a:cubicBezTo>
                  <a:cubicBezTo>
                    <a:pt x="55" y="248"/>
                    <a:pt x="38" y="254"/>
                    <a:pt x="28"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ṧľîdè">
              <a:extLst>
                <a:ext uri="{FF2B5EF4-FFF2-40B4-BE49-F238E27FC236}">
                  <a16:creationId xmlns:a16="http://schemas.microsoft.com/office/drawing/2014/main" id="{925F6265-39A0-44AB-830B-6E1F183D99B0}"/>
                </a:ext>
              </a:extLst>
            </p:cNvPr>
            <p:cNvSpPr/>
            <p:nvPr/>
          </p:nvSpPr>
          <p:spPr bwMode="auto">
            <a:xfrm>
              <a:off x="7197725" y="2711451"/>
              <a:ext cx="666750" cy="866775"/>
            </a:xfrm>
            <a:custGeom>
              <a:avLst/>
              <a:gdLst>
                <a:gd name="T0" fmla="*/ 45 w 202"/>
                <a:gd name="T1" fmla="*/ 155 h 262"/>
                <a:gd name="T2" fmla="*/ 14 w 202"/>
                <a:gd name="T3" fmla="*/ 126 h 262"/>
                <a:gd name="T4" fmla="*/ 20 w 202"/>
                <a:gd name="T5" fmla="*/ 149 h 262"/>
                <a:gd name="T6" fmla="*/ 37 w 202"/>
                <a:gd name="T7" fmla="*/ 169 h 262"/>
                <a:gd name="T8" fmla="*/ 114 w 202"/>
                <a:gd name="T9" fmla="*/ 143 h 262"/>
                <a:gd name="T10" fmla="*/ 117 w 202"/>
                <a:gd name="T11" fmla="*/ 141 h 262"/>
                <a:gd name="T12" fmla="*/ 115 w 202"/>
                <a:gd name="T13" fmla="*/ 137 h 262"/>
                <a:gd name="T14" fmla="*/ 91 w 202"/>
                <a:gd name="T15" fmla="*/ 121 h 262"/>
                <a:gd name="T16" fmla="*/ 103 w 202"/>
                <a:gd name="T17" fmla="*/ 122 h 262"/>
                <a:gd name="T18" fmla="*/ 91 w 202"/>
                <a:gd name="T19" fmla="*/ 121 h 262"/>
                <a:gd name="T20" fmla="*/ 5 w 202"/>
                <a:gd name="T21" fmla="*/ 211 h 262"/>
                <a:gd name="T22" fmla="*/ 40 w 202"/>
                <a:gd name="T23" fmla="*/ 221 h 262"/>
                <a:gd name="T24" fmla="*/ 110 w 202"/>
                <a:gd name="T25" fmla="*/ 247 h 262"/>
                <a:gd name="T26" fmla="*/ 143 w 202"/>
                <a:gd name="T27" fmla="*/ 259 h 262"/>
                <a:gd name="T28" fmla="*/ 175 w 202"/>
                <a:gd name="T29" fmla="*/ 242 h 262"/>
                <a:gd name="T30" fmla="*/ 193 w 202"/>
                <a:gd name="T31" fmla="*/ 223 h 262"/>
                <a:gd name="T32" fmla="*/ 119 w 202"/>
                <a:gd name="T33" fmla="*/ 224 h 262"/>
                <a:gd name="T34" fmla="*/ 45 w 202"/>
                <a:gd name="T35" fmla="*/ 207 h 262"/>
                <a:gd name="T36" fmla="*/ 53 w 202"/>
                <a:gd name="T37" fmla="*/ 193 h 262"/>
                <a:gd name="T38" fmla="*/ 30 w 202"/>
                <a:gd name="T39" fmla="*/ 181 h 262"/>
                <a:gd name="T40" fmla="*/ 38 w 202"/>
                <a:gd name="T41" fmla="*/ 195 h 262"/>
                <a:gd name="T42" fmla="*/ 32 w 202"/>
                <a:gd name="T43" fmla="*/ 205 h 262"/>
                <a:gd name="T44" fmla="*/ 114 w 202"/>
                <a:gd name="T45" fmla="*/ 57 h 262"/>
                <a:gd name="T46" fmla="*/ 118 w 202"/>
                <a:gd name="T47" fmla="*/ 66 h 262"/>
                <a:gd name="T48" fmla="*/ 104 w 202"/>
                <a:gd name="T49" fmla="*/ 83 h 262"/>
                <a:gd name="T50" fmla="*/ 151 w 202"/>
                <a:gd name="T51" fmla="*/ 61 h 262"/>
                <a:gd name="T52" fmla="*/ 162 w 202"/>
                <a:gd name="T53" fmla="*/ 10 h 262"/>
                <a:gd name="T54" fmla="*/ 145 w 202"/>
                <a:gd name="T55" fmla="*/ 2 h 262"/>
                <a:gd name="T56" fmla="*/ 103 w 202"/>
                <a:gd name="T57" fmla="*/ 29 h 262"/>
                <a:gd name="T58" fmla="*/ 37 w 202"/>
                <a:gd name="T59" fmla="*/ 67 h 262"/>
                <a:gd name="T60" fmla="*/ 61 w 202"/>
                <a:gd name="T61" fmla="*/ 82 h 262"/>
                <a:gd name="T62" fmla="*/ 130 w 202"/>
                <a:gd name="T63" fmla="*/ 26 h 262"/>
                <a:gd name="T64" fmla="*/ 114 w 202"/>
                <a:gd name="T65" fmla="*/ 57 h 262"/>
                <a:gd name="T66" fmla="*/ 128 w 202"/>
                <a:gd name="T67" fmla="*/ 91 h 262"/>
                <a:gd name="T68" fmla="*/ 136 w 202"/>
                <a:gd name="T69" fmla="*/ 108 h 262"/>
                <a:gd name="T70" fmla="*/ 133 w 202"/>
                <a:gd name="T71" fmla="*/ 191 h 262"/>
                <a:gd name="T72" fmla="*/ 118 w 202"/>
                <a:gd name="T73" fmla="*/ 194 h 262"/>
                <a:gd name="T74" fmla="*/ 118 w 202"/>
                <a:gd name="T75" fmla="*/ 170 h 262"/>
                <a:gd name="T76" fmla="*/ 116 w 202"/>
                <a:gd name="T77" fmla="*/ 158 h 262"/>
                <a:gd name="T78" fmla="*/ 128 w 202"/>
                <a:gd name="T79" fmla="*/ 145 h 262"/>
                <a:gd name="T80" fmla="*/ 116 w 202"/>
                <a:gd name="T81" fmla="*/ 123 h 262"/>
                <a:gd name="T82" fmla="*/ 113 w 202"/>
                <a:gd name="T83" fmla="*/ 107 h 262"/>
                <a:gd name="T84" fmla="*/ 112 w 202"/>
                <a:gd name="T85" fmla="*/ 101 h 262"/>
                <a:gd name="T86" fmla="*/ 154 w 202"/>
                <a:gd name="T87" fmla="*/ 119 h 262"/>
                <a:gd name="T88" fmla="*/ 135 w 202"/>
                <a:gd name="T89" fmla="*/ 215 h 262"/>
                <a:gd name="T90" fmla="*/ 113 w 202"/>
                <a:gd name="T91" fmla="*/ 200 h 262"/>
                <a:gd name="T92" fmla="*/ 101 w 202"/>
                <a:gd name="T93" fmla="*/ 192 h 262"/>
                <a:gd name="T94" fmla="*/ 100 w 202"/>
                <a:gd name="T95" fmla="*/ 165 h 262"/>
                <a:gd name="T96" fmla="*/ 93 w 202"/>
                <a:gd name="T97" fmla="*/ 166 h 262"/>
                <a:gd name="T98" fmla="*/ 95 w 202"/>
                <a:gd name="T99" fmla="*/ 143 h 262"/>
                <a:gd name="T100" fmla="*/ 89 w 202"/>
                <a:gd name="T101" fmla="*/ 128 h 262"/>
                <a:gd name="T102" fmla="*/ 81 w 202"/>
                <a:gd name="T103" fmla="*/ 135 h 262"/>
                <a:gd name="T104" fmla="*/ 86 w 202"/>
                <a:gd name="T105" fmla="*/ 169 h 262"/>
                <a:gd name="T106" fmla="*/ 76 w 202"/>
                <a:gd name="T107" fmla="*/ 191 h 262"/>
                <a:gd name="T108" fmla="*/ 61 w 202"/>
                <a:gd name="T109" fmla="*/ 170 h 262"/>
                <a:gd name="T110" fmla="*/ 66 w 202"/>
                <a:gd name="T111" fmla="*/ 141 h 262"/>
                <a:gd name="T112" fmla="*/ 71 w 202"/>
                <a:gd name="T113" fmla="*/ 109 h 262"/>
                <a:gd name="T114" fmla="*/ 74 w 202"/>
                <a:gd name="T115" fmla="*/ 102 h 262"/>
                <a:gd name="T116" fmla="*/ 78 w 202"/>
                <a:gd name="T117" fmla="*/ 118 h 262"/>
                <a:gd name="T118" fmla="*/ 96 w 202"/>
                <a:gd name="T119" fmla="*/ 100 h 262"/>
                <a:gd name="T120" fmla="*/ 146 w 202"/>
                <a:gd name="T121" fmla="*/ 7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2" h="262">
                  <a:moveTo>
                    <a:pt x="37" y="169"/>
                  </a:moveTo>
                  <a:cubicBezTo>
                    <a:pt x="43" y="169"/>
                    <a:pt x="45" y="160"/>
                    <a:pt x="45" y="155"/>
                  </a:cubicBezTo>
                  <a:cubicBezTo>
                    <a:pt x="46" y="147"/>
                    <a:pt x="44" y="145"/>
                    <a:pt x="40" y="142"/>
                  </a:cubicBezTo>
                  <a:cubicBezTo>
                    <a:pt x="32" y="135"/>
                    <a:pt x="26" y="126"/>
                    <a:pt x="14" y="126"/>
                  </a:cubicBezTo>
                  <a:cubicBezTo>
                    <a:pt x="11" y="126"/>
                    <a:pt x="10" y="127"/>
                    <a:pt x="11" y="130"/>
                  </a:cubicBezTo>
                  <a:cubicBezTo>
                    <a:pt x="13" y="134"/>
                    <a:pt x="19" y="146"/>
                    <a:pt x="20" y="149"/>
                  </a:cubicBezTo>
                  <a:cubicBezTo>
                    <a:pt x="23" y="155"/>
                    <a:pt x="24" y="169"/>
                    <a:pt x="30" y="169"/>
                  </a:cubicBezTo>
                  <a:cubicBezTo>
                    <a:pt x="33" y="169"/>
                    <a:pt x="35" y="169"/>
                    <a:pt x="37" y="169"/>
                  </a:cubicBezTo>
                  <a:close/>
                  <a:moveTo>
                    <a:pt x="114" y="138"/>
                  </a:moveTo>
                  <a:cubicBezTo>
                    <a:pt x="114" y="140"/>
                    <a:pt x="114" y="141"/>
                    <a:pt x="114" y="143"/>
                  </a:cubicBezTo>
                  <a:cubicBezTo>
                    <a:pt x="114" y="144"/>
                    <a:pt x="114" y="144"/>
                    <a:pt x="116" y="143"/>
                  </a:cubicBezTo>
                  <a:cubicBezTo>
                    <a:pt x="116" y="142"/>
                    <a:pt x="117" y="141"/>
                    <a:pt x="117" y="141"/>
                  </a:cubicBezTo>
                  <a:cubicBezTo>
                    <a:pt x="118" y="140"/>
                    <a:pt x="118" y="140"/>
                    <a:pt x="117" y="139"/>
                  </a:cubicBezTo>
                  <a:cubicBezTo>
                    <a:pt x="116" y="138"/>
                    <a:pt x="116" y="138"/>
                    <a:pt x="115" y="137"/>
                  </a:cubicBezTo>
                  <a:cubicBezTo>
                    <a:pt x="114" y="137"/>
                    <a:pt x="114" y="137"/>
                    <a:pt x="114" y="138"/>
                  </a:cubicBezTo>
                  <a:close/>
                  <a:moveTo>
                    <a:pt x="91" y="121"/>
                  </a:moveTo>
                  <a:cubicBezTo>
                    <a:pt x="94" y="118"/>
                    <a:pt x="97" y="116"/>
                    <a:pt x="100" y="113"/>
                  </a:cubicBezTo>
                  <a:cubicBezTo>
                    <a:pt x="101" y="116"/>
                    <a:pt x="102" y="119"/>
                    <a:pt x="103" y="122"/>
                  </a:cubicBezTo>
                  <a:cubicBezTo>
                    <a:pt x="103" y="123"/>
                    <a:pt x="103" y="125"/>
                    <a:pt x="101" y="123"/>
                  </a:cubicBezTo>
                  <a:cubicBezTo>
                    <a:pt x="96" y="123"/>
                    <a:pt x="91" y="122"/>
                    <a:pt x="91" y="121"/>
                  </a:cubicBezTo>
                  <a:close/>
                  <a:moveTo>
                    <a:pt x="8" y="205"/>
                  </a:moveTo>
                  <a:cubicBezTo>
                    <a:pt x="4" y="205"/>
                    <a:pt x="0" y="209"/>
                    <a:pt x="5" y="211"/>
                  </a:cubicBezTo>
                  <a:cubicBezTo>
                    <a:pt x="11" y="214"/>
                    <a:pt x="15" y="211"/>
                    <a:pt x="23" y="214"/>
                  </a:cubicBezTo>
                  <a:cubicBezTo>
                    <a:pt x="30" y="216"/>
                    <a:pt x="33" y="219"/>
                    <a:pt x="40" y="221"/>
                  </a:cubicBezTo>
                  <a:cubicBezTo>
                    <a:pt x="52" y="225"/>
                    <a:pt x="63" y="229"/>
                    <a:pt x="76" y="233"/>
                  </a:cubicBezTo>
                  <a:cubicBezTo>
                    <a:pt x="89" y="238"/>
                    <a:pt x="98" y="242"/>
                    <a:pt x="110" y="247"/>
                  </a:cubicBezTo>
                  <a:cubicBezTo>
                    <a:pt x="121" y="252"/>
                    <a:pt x="131" y="261"/>
                    <a:pt x="143" y="262"/>
                  </a:cubicBezTo>
                  <a:cubicBezTo>
                    <a:pt x="143" y="261"/>
                    <a:pt x="143" y="260"/>
                    <a:pt x="143" y="259"/>
                  </a:cubicBezTo>
                  <a:cubicBezTo>
                    <a:pt x="145" y="259"/>
                    <a:pt x="146" y="259"/>
                    <a:pt x="148" y="259"/>
                  </a:cubicBezTo>
                  <a:cubicBezTo>
                    <a:pt x="148" y="259"/>
                    <a:pt x="172" y="244"/>
                    <a:pt x="175" y="242"/>
                  </a:cubicBezTo>
                  <a:cubicBezTo>
                    <a:pt x="181" y="239"/>
                    <a:pt x="193" y="235"/>
                    <a:pt x="199" y="229"/>
                  </a:cubicBezTo>
                  <a:cubicBezTo>
                    <a:pt x="202" y="224"/>
                    <a:pt x="198" y="223"/>
                    <a:pt x="193" y="223"/>
                  </a:cubicBezTo>
                  <a:cubicBezTo>
                    <a:pt x="183" y="225"/>
                    <a:pt x="172" y="230"/>
                    <a:pt x="159" y="230"/>
                  </a:cubicBezTo>
                  <a:cubicBezTo>
                    <a:pt x="146" y="230"/>
                    <a:pt x="130" y="226"/>
                    <a:pt x="119" y="224"/>
                  </a:cubicBezTo>
                  <a:cubicBezTo>
                    <a:pt x="107" y="222"/>
                    <a:pt x="90" y="220"/>
                    <a:pt x="80" y="217"/>
                  </a:cubicBezTo>
                  <a:cubicBezTo>
                    <a:pt x="70" y="215"/>
                    <a:pt x="54" y="208"/>
                    <a:pt x="45" y="207"/>
                  </a:cubicBezTo>
                  <a:cubicBezTo>
                    <a:pt x="43" y="208"/>
                    <a:pt x="43" y="205"/>
                    <a:pt x="44" y="205"/>
                  </a:cubicBezTo>
                  <a:cubicBezTo>
                    <a:pt x="47" y="204"/>
                    <a:pt x="53" y="199"/>
                    <a:pt x="53" y="193"/>
                  </a:cubicBezTo>
                  <a:cubicBezTo>
                    <a:pt x="53" y="192"/>
                    <a:pt x="53" y="191"/>
                    <a:pt x="53" y="190"/>
                  </a:cubicBezTo>
                  <a:cubicBezTo>
                    <a:pt x="52" y="180"/>
                    <a:pt x="31" y="173"/>
                    <a:pt x="30" y="181"/>
                  </a:cubicBezTo>
                  <a:cubicBezTo>
                    <a:pt x="30" y="182"/>
                    <a:pt x="30" y="183"/>
                    <a:pt x="30" y="184"/>
                  </a:cubicBezTo>
                  <a:cubicBezTo>
                    <a:pt x="30" y="189"/>
                    <a:pt x="38" y="191"/>
                    <a:pt x="38" y="195"/>
                  </a:cubicBezTo>
                  <a:cubicBezTo>
                    <a:pt x="38" y="197"/>
                    <a:pt x="38" y="198"/>
                    <a:pt x="38" y="200"/>
                  </a:cubicBezTo>
                  <a:cubicBezTo>
                    <a:pt x="38" y="203"/>
                    <a:pt x="35" y="205"/>
                    <a:pt x="32" y="205"/>
                  </a:cubicBezTo>
                  <a:cubicBezTo>
                    <a:pt x="23" y="204"/>
                    <a:pt x="17" y="204"/>
                    <a:pt x="8" y="205"/>
                  </a:cubicBezTo>
                  <a:close/>
                  <a:moveTo>
                    <a:pt x="114" y="57"/>
                  </a:moveTo>
                  <a:cubicBezTo>
                    <a:pt x="114" y="60"/>
                    <a:pt x="116" y="60"/>
                    <a:pt x="118" y="62"/>
                  </a:cubicBezTo>
                  <a:cubicBezTo>
                    <a:pt x="120" y="63"/>
                    <a:pt x="120" y="64"/>
                    <a:pt x="118" y="66"/>
                  </a:cubicBezTo>
                  <a:cubicBezTo>
                    <a:pt x="113" y="71"/>
                    <a:pt x="103" y="74"/>
                    <a:pt x="100" y="80"/>
                  </a:cubicBezTo>
                  <a:cubicBezTo>
                    <a:pt x="98" y="83"/>
                    <a:pt x="102" y="83"/>
                    <a:pt x="104" y="83"/>
                  </a:cubicBezTo>
                  <a:cubicBezTo>
                    <a:pt x="114" y="79"/>
                    <a:pt x="121" y="75"/>
                    <a:pt x="129" y="73"/>
                  </a:cubicBezTo>
                  <a:cubicBezTo>
                    <a:pt x="136" y="72"/>
                    <a:pt x="151" y="73"/>
                    <a:pt x="151" y="61"/>
                  </a:cubicBezTo>
                  <a:cubicBezTo>
                    <a:pt x="151" y="53"/>
                    <a:pt x="143" y="51"/>
                    <a:pt x="140" y="46"/>
                  </a:cubicBezTo>
                  <a:cubicBezTo>
                    <a:pt x="145" y="38"/>
                    <a:pt x="162" y="21"/>
                    <a:pt x="162" y="10"/>
                  </a:cubicBezTo>
                  <a:cubicBezTo>
                    <a:pt x="162" y="10"/>
                    <a:pt x="162" y="9"/>
                    <a:pt x="162" y="9"/>
                  </a:cubicBezTo>
                  <a:cubicBezTo>
                    <a:pt x="162" y="5"/>
                    <a:pt x="150" y="3"/>
                    <a:pt x="145" y="2"/>
                  </a:cubicBezTo>
                  <a:cubicBezTo>
                    <a:pt x="137" y="0"/>
                    <a:pt x="136" y="4"/>
                    <a:pt x="131" y="8"/>
                  </a:cubicBezTo>
                  <a:cubicBezTo>
                    <a:pt x="121" y="15"/>
                    <a:pt x="112" y="22"/>
                    <a:pt x="103" y="29"/>
                  </a:cubicBezTo>
                  <a:cubicBezTo>
                    <a:pt x="92" y="37"/>
                    <a:pt x="57" y="57"/>
                    <a:pt x="40" y="63"/>
                  </a:cubicBezTo>
                  <a:cubicBezTo>
                    <a:pt x="37" y="64"/>
                    <a:pt x="37" y="63"/>
                    <a:pt x="37" y="67"/>
                  </a:cubicBezTo>
                  <a:cubicBezTo>
                    <a:pt x="37" y="71"/>
                    <a:pt x="36" y="72"/>
                    <a:pt x="41" y="74"/>
                  </a:cubicBezTo>
                  <a:cubicBezTo>
                    <a:pt x="47" y="77"/>
                    <a:pt x="56" y="82"/>
                    <a:pt x="61" y="82"/>
                  </a:cubicBezTo>
                  <a:cubicBezTo>
                    <a:pt x="62" y="82"/>
                    <a:pt x="64" y="82"/>
                    <a:pt x="65" y="82"/>
                  </a:cubicBezTo>
                  <a:cubicBezTo>
                    <a:pt x="71" y="82"/>
                    <a:pt x="120" y="34"/>
                    <a:pt x="130" y="26"/>
                  </a:cubicBezTo>
                  <a:cubicBezTo>
                    <a:pt x="135" y="29"/>
                    <a:pt x="115" y="43"/>
                    <a:pt x="114" y="54"/>
                  </a:cubicBezTo>
                  <a:cubicBezTo>
                    <a:pt x="114" y="55"/>
                    <a:pt x="114" y="56"/>
                    <a:pt x="114" y="57"/>
                  </a:cubicBezTo>
                  <a:close/>
                  <a:moveTo>
                    <a:pt x="112" y="101"/>
                  </a:moveTo>
                  <a:cubicBezTo>
                    <a:pt x="115" y="97"/>
                    <a:pt x="122" y="91"/>
                    <a:pt x="128" y="91"/>
                  </a:cubicBezTo>
                  <a:cubicBezTo>
                    <a:pt x="129" y="91"/>
                    <a:pt x="129" y="91"/>
                    <a:pt x="129" y="91"/>
                  </a:cubicBezTo>
                  <a:cubicBezTo>
                    <a:pt x="135" y="91"/>
                    <a:pt x="136" y="102"/>
                    <a:pt x="136" y="108"/>
                  </a:cubicBezTo>
                  <a:cubicBezTo>
                    <a:pt x="136" y="130"/>
                    <a:pt x="136" y="153"/>
                    <a:pt x="136" y="175"/>
                  </a:cubicBezTo>
                  <a:cubicBezTo>
                    <a:pt x="136" y="181"/>
                    <a:pt x="135" y="186"/>
                    <a:pt x="133" y="191"/>
                  </a:cubicBezTo>
                  <a:cubicBezTo>
                    <a:pt x="132" y="194"/>
                    <a:pt x="132" y="194"/>
                    <a:pt x="129" y="194"/>
                  </a:cubicBezTo>
                  <a:cubicBezTo>
                    <a:pt x="125" y="194"/>
                    <a:pt x="121" y="195"/>
                    <a:pt x="118" y="194"/>
                  </a:cubicBezTo>
                  <a:cubicBezTo>
                    <a:pt x="116" y="194"/>
                    <a:pt x="116" y="194"/>
                    <a:pt x="117" y="191"/>
                  </a:cubicBezTo>
                  <a:cubicBezTo>
                    <a:pt x="118" y="185"/>
                    <a:pt x="118" y="177"/>
                    <a:pt x="118" y="170"/>
                  </a:cubicBezTo>
                  <a:cubicBezTo>
                    <a:pt x="118" y="167"/>
                    <a:pt x="116" y="167"/>
                    <a:pt x="116" y="165"/>
                  </a:cubicBezTo>
                  <a:cubicBezTo>
                    <a:pt x="116" y="163"/>
                    <a:pt x="116" y="160"/>
                    <a:pt x="116" y="158"/>
                  </a:cubicBezTo>
                  <a:cubicBezTo>
                    <a:pt x="116" y="156"/>
                    <a:pt x="117" y="157"/>
                    <a:pt x="119" y="155"/>
                  </a:cubicBezTo>
                  <a:cubicBezTo>
                    <a:pt x="122" y="153"/>
                    <a:pt x="128" y="146"/>
                    <a:pt x="128" y="145"/>
                  </a:cubicBezTo>
                  <a:cubicBezTo>
                    <a:pt x="128" y="142"/>
                    <a:pt x="128" y="140"/>
                    <a:pt x="128" y="137"/>
                  </a:cubicBezTo>
                  <a:cubicBezTo>
                    <a:pt x="128" y="129"/>
                    <a:pt x="121" y="126"/>
                    <a:pt x="116" y="123"/>
                  </a:cubicBezTo>
                  <a:cubicBezTo>
                    <a:pt x="114" y="122"/>
                    <a:pt x="114" y="122"/>
                    <a:pt x="114" y="120"/>
                  </a:cubicBezTo>
                  <a:cubicBezTo>
                    <a:pt x="114" y="116"/>
                    <a:pt x="113" y="111"/>
                    <a:pt x="113" y="107"/>
                  </a:cubicBezTo>
                  <a:cubicBezTo>
                    <a:pt x="113" y="105"/>
                    <a:pt x="113" y="105"/>
                    <a:pt x="112" y="103"/>
                  </a:cubicBezTo>
                  <a:cubicBezTo>
                    <a:pt x="111" y="102"/>
                    <a:pt x="111" y="102"/>
                    <a:pt x="112" y="101"/>
                  </a:cubicBezTo>
                  <a:close/>
                  <a:moveTo>
                    <a:pt x="146" y="78"/>
                  </a:moveTo>
                  <a:cubicBezTo>
                    <a:pt x="151" y="83"/>
                    <a:pt x="153" y="102"/>
                    <a:pt x="154" y="119"/>
                  </a:cubicBezTo>
                  <a:cubicBezTo>
                    <a:pt x="154" y="140"/>
                    <a:pt x="154" y="154"/>
                    <a:pt x="154" y="172"/>
                  </a:cubicBezTo>
                  <a:cubicBezTo>
                    <a:pt x="154" y="189"/>
                    <a:pt x="152" y="215"/>
                    <a:pt x="135" y="215"/>
                  </a:cubicBezTo>
                  <a:cubicBezTo>
                    <a:pt x="135" y="215"/>
                    <a:pt x="135" y="215"/>
                    <a:pt x="134" y="215"/>
                  </a:cubicBezTo>
                  <a:cubicBezTo>
                    <a:pt x="124" y="215"/>
                    <a:pt x="119" y="205"/>
                    <a:pt x="113" y="200"/>
                  </a:cubicBezTo>
                  <a:cubicBezTo>
                    <a:pt x="112" y="198"/>
                    <a:pt x="111" y="200"/>
                    <a:pt x="109" y="200"/>
                  </a:cubicBezTo>
                  <a:cubicBezTo>
                    <a:pt x="104" y="199"/>
                    <a:pt x="101" y="197"/>
                    <a:pt x="101" y="192"/>
                  </a:cubicBezTo>
                  <a:cubicBezTo>
                    <a:pt x="100" y="183"/>
                    <a:pt x="101" y="176"/>
                    <a:pt x="102" y="167"/>
                  </a:cubicBezTo>
                  <a:cubicBezTo>
                    <a:pt x="103" y="165"/>
                    <a:pt x="103" y="165"/>
                    <a:pt x="100" y="165"/>
                  </a:cubicBezTo>
                  <a:cubicBezTo>
                    <a:pt x="99" y="166"/>
                    <a:pt x="98" y="166"/>
                    <a:pt x="95" y="166"/>
                  </a:cubicBezTo>
                  <a:cubicBezTo>
                    <a:pt x="94" y="166"/>
                    <a:pt x="94" y="166"/>
                    <a:pt x="93" y="166"/>
                  </a:cubicBezTo>
                  <a:cubicBezTo>
                    <a:pt x="89" y="166"/>
                    <a:pt x="88" y="163"/>
                    <a:pt x="88" y="159"/>
                  </a:cubicBezTo>
                  <a:cubicBezTo>
                    <a:pt x="88" y="152"/>
                    <a:pt x="95" y="150"/>
                    <a:pt x="95" y="143"/>
                  </a:cubicBezTo>
                  <a:cubicBezTo>
                    <a:pt x="95" y="141"/>
                    <a:pt x="95" y="138"/>
                    <a:pt x="95" y="136"/>
                  </a:cubicBezTo>
                  <a:cubicBezTo>
                    <a:pt x="95" y="132"/>
                    <a:pt x="92" y="130"/>
                    <a:pt x="89" y="128"/>
                  </a:cubicBezTo>
                  <a:cubicBezTo>
                    <a:pt x="86" y="127"/>
                    <a:pt x="86" y="127"/>
                    <a:pt x="84" y="130"/>
                  </a:cubicBezTo>
                  <a:cubicBezTo>
                    <a:pt x="83" y="132"/>
                    <a:pt x="81" y="133"/>
                    <a:pt x="81" y="135"/>
                  </a:cubicBezTo>
                  <a:cubicBezTo>
                    <a:pt x="81" y="135"/>
                    <a:pt x="81" y="136"/>
                    <a:pt x="81" y="137"/>
                  </a:cubicBezTo>
                  <a:cubicBezTo>
                    <a:pt x="81" y="147"/>
                    <a:pt x="86" y="156"/>
                    <a:pt x="86" y="169"/>
                  </a:cubicBezTo>
                  <a:cubicBezTo>
                    <a:pt x="86" y="172"/>
                    <a:pt x="86" y="175"/>
                    <a:pt x="86" y="178"/>
                  </a:cubicBezTo>
                  <a:cubicBezTo>
                    <a:pt x="86" y="184"/>
                    <a:pt x="82" y="190"/>
                    <a:pt x="76" y="191"/>
                  </a:cubicBezTo>
                  <a:cubicBezTo>
                    <a:pt x="75" y="191"/>
                    <a:pt x="73" y="191"/>
                    <a:pt x="72" y="191"/>
                  </a:cubicBezTo>
                  <a:cubicBezTo>
                    <a:pt x="62" y="191"/>
                    <a:pt x="61" y="179"/>
                    <a:pt x="61" y="170"/>
                  </a:cubicBezTo>
                  <a:cubicBezTo>
                    <a:pt x="61" y="164"/>
                    <a:pt x="61" y="159"/>
                    <a:pt x="61" y="153"/>
                  </a:cubicBezTo>
                  <a:cubicBezTo>
                    <a:pt x="61" y="147"/>
                    <a:pt x="65" y="144"/>
                    <a:pt x="66" y="141"/>
                  </a:cubicBezTo>
                  <a:cubicBezTo>
                    <a:pt x="67" y="139"/>
                    <a:pt x="68" y="128"/>
                    <a:pt x="68" y="125"/>
                  </a:cubicBezTo>
                  <a:cubicBezTo>
                    <a:pt x="69" y="119"/>
                    <a:pt x="70" y="115"/>
                    <a:pt x="71" y="109"/>
                  </a:cubicBezTo>
                  <a:cubicBezTo>
                    <a:pt x="72" y="105"/>
                    <a:pt x="72" y="104"/>
                    <a:pt x="73" y="103"/>
                  </a:cubicBezTo>
                  <a:cubicBezTo>
                    <a:pt x="73" y="103"/>
                    <a:pt x="73" y="103"/>
                    <a:pt x="74" y="102"/>
                  </a:cubicBezTo>
                  <a:cubicBezTo>
                    <a:pt x="78" y="101"/>
                    <a:pt x="79" y="100"/>
                    <a:pt x="78" y="105"/>
                  </a:cubicBezTo>
                  <a:cubicBezTo>
                    <a:pt x="78" y="109"/>
                    <a:pt x="78" y="114"/>
                    <a:pt x="78" y="118"/>
                  </a:cubicBezTo>
                  <a:cubicBezTo>
                    <a:pt x="78" y="120"/>
                    <a:pt x="77" y="122"/>
                    <a:pt x="80" y="120"/>
                  </a:cubicBezTo>
                  <a:cubicBezTo>
                    <a:pt x="85" y="116"/>
                    <a:pt x="93" y="103"/>
                    <a:pt x="96" y="100"/>
                  </a:cubicBezTo>
                  <a:cubicBezTo>
                    <a:pt x="102" y="94"/>
                    <a:pt x="110" y="87"/>
                    <a:pt x="118" y="83"/>
                  </a:cubicBezTo>
                  <a:cubicBezTo>
                    <a:pt x="125" y="79"/>
                    <a:pt x="136" y="72"/>
                    <a:pt x="14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íŝḻiďe">
              <a:extLst>
                <a:ext uri="{FF2B5EF4-FFF2-40B4-BE49-F238E27FC236}">
                  <a16:creationId xmlns:a16="http://schemas.microsoft.com/office/drawing/2014/main" id="{9EE38BBB-9D26-4764-9FB0-00A68C6A08C5}"/>
                </a:ext>
              </a:extLst>
            </p:cNvPr>
            <p:cNvSpPr/>
            <p:nvPr/>
          </p:nvSpPr>
          <p:spPr bwMode="auto">
            <a:xfrm>
              <a:off x="7853363" y="2755901"/>
              <a:ext cx="696913" cy="808038"/>
            </a:xfrm>
            <a:custGeom>
              <a:avLst/>
              <a:gdLst>
                <a:gd name="T0" fmla="*/ 166 w 211"/>
                <a:gd name="T1" fmla="*/ 176 h 245"/>
                <a:gd name="T2" fmla="*/ 119 w 211"/>
                <a:gd name="T3" fmla="*/ 144 h 245"/>
                <a:gd name="T4" fmla="*/ 133 w 211"/>
                <a:gd name="T5" fmla="*/ 115 h 245"/>
                <a:gd name="T6" fmla="*/ 179 w 211"/>
                <a:gd name="T7" fmla="*/ 92 h 245"/>
                <a:gd name="T8" fmla="*/ 158 w 211"/>
                <a:gd name="T9" fmla="*/ 69 h 245"/>
                <a:gd name="T10" fmla="*/ 147 w 211"/>
                <a:gd name="T11" fmla="*/ 77 h 245"/>
                <a:gd name="T12" fmla="*/ 146 w 211"/>
                <a:gd name="T13" fmla="*/ 75 h 245"/>
                <a:gd name="T14" fmla="*/ 163 w 211"/>
                <a:gd name="T15" fmla="*/ 28 h 245"/>
                <a:gd name="T16" fmla="*/ 164 w 211"/>
                <a:gd name="T17" fmla="*/ 17 h 245"/>
                <a:gd name="T18" fmla="*/ 148 w 211"/>
                <a:gd name="T19" fmla="*/ 1 h 245"/>
                <a:gd name="T20" fmla="*/ 137 w 211"/>
                <a:gd name="T21" fmla="*/ 6 h 245"/>
                <a:gd name="T22" fmla="*/ 136 w 211"/>
                <a:gd name="T23" fmla="*/ 19 h 245"/>
                <a:gd name="T24" fmla="*/ 133 w 211"/>
                <a:gd name="T25" fmla="*/ 30 h 245"/>
                <a:gd name="T26" fmla="*/ 131 w 211"/>
                <a:gd name="T27" fmla="*/ 36 h 245"/>
                <a:gd name="T28" fmla="*/ 118 w 211"/>
                <a:gd name="T29" fmla="*/ 79 h 245"/>
                <a:gd name="T30" fmla="*/ 84 w 211"/>
                <a:gd name="T31" fmla="*/ 98 h 245"/>
                <a:gd name="T32" fmla="*/ 65 w 211"/>
                <a:gd name="T33" fmla="*/ 97 h 245"/>
                <a:gd name="T34" fmla="*/ 61 w 211"/>
                <a:gd name="T35" fmla="*/ 102 h 245"/>
                <a:gd name="T36" fmla="*/ 83 w 211"/>
                <a:gd name="T37" fmla="*/ 120 h 245"/>
                <a:gd name="T38" fmla="*/ 99 w 211"/>
                <a:gd name="T39" fmla="*/ 120 h 245"/>
                <a:gd name="T40" fmla="*/ 5 w 211"/>
                <a:gd name="T41" fmla="*/ 237 h 245"/>
                <a:gd name="T42" fmla="*/ 9 w 211"/>
                <a:gd name="T43" fmla="*/ 245 h 245"/>
                <a:gd name="T44" fmla="*/ 68 w 211"/>
                <a:gd name="T45" fmla="*/ 205 h 245"/>
                <a:gd name="T46" fmla="*/ 111 w 211"/>
                <a:gd name="T47" fmla="*/ 153 h 245"/>
                <a:gd name="T48" fmla="*/ 162 w 211"/>
                <a:gd name="T49" fmla="*/ 214 h 245"/>
                <a:gd name="T50" fmla="*/ 170 w 211"/>
                <a:gd name="T51" fmla="*/ 214 h 245"/>
                <a:gd name="T52" fmla="*/ 203 w 211"/>
                <a:gd name="T53" fmla="*/ 192 h 245"/>
                <a:gd name="T54" fmla="*/ 203 w 211"/>
                <a:gd name="T55" fmla="*/ 183 h 245"/>
                <a:gd name="T56" fmla="*/ 166 w 211"/>
                <a:gd name="T57" fmla="*/ 17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1" h="245">
                  <a:moveTo>
                    <a:pt x="166" y="176"/>
                  </a:moveTo>
                  <a:cubicBezTo>
                    <a:pt x="159" y="174"/>
                    <a:pt x="119" y="147"/>
                    <a:pt x="119" y="144"/>
                  </a:cubicBezTo>
                  <a:cubicBezTo>
                    <a:pt x="120" y="144"/>
                    <a:pt x="129" y="126"/>
                    <a:pt x="133" y="115"/>
                  </a:cubicBezTo>
                  <a:cubicBezTo>
                    <a:pt x="135" y="97"/>
                    <a:pt x="166" y="105"/>
                    <a:pt x="179" y="92"/>
                  </a:cubicBezTo>
                  <a:cubicBezTo>
                    <a:pt x="186" y="83"/>
                    <a:pt x="167" y="69"/>
                    <a:pt x="158" y="69"/>
                  </a:cubicBezTo>
                  <a:cubicBezTo>
                    <a:pt x="155" y="69"/>
                    <a:pt x="151" y="74"/>
                    <a:pt x="147" y="77"/>
                  </a:cubicBezTo>
                  <a:cubicBezTo>
                    <a:pt x="145" y="79"/>
                    <a:pt x="145" y="77"/>
                    <a:pt x="146" y="75"/>
                  </a:cubicBezTo>
                  <a:cubicBezTo>
                    <a:pt x="149" y="64"/>
                    <a:pt x="160" y="38"/>
                    <a:pt x="163" y="28"/>
                  </a:cubicBezTo>
                  <a:cubicBezTo>
                    <a:pt x="165" y="24"/>
                    <a:pt x="164" y="20"/>
                    <a:pt x="164" y="17"/>
                  </a:cubicBezTo>
                  <a:cubicBezTo>
                    <a:pt x="164" y="14"/>
                    <a:pt x="156" y="5"/>
                    <a:pt x="148" y="1"/>
                  </a:cubicBezTo>
                  <a:cubicBezTo>
                    <a:pt x="144" y="0"/>
                    <a:pt x="138" y="0"/>
                    <a:pt x="137" y="6"/>
                  </a:cubicBezTo>
                  <a:cubicBezTo>
                    <a:pt x="137" y="10"/>
                    <a:pt x="137" y="15"/>
                    <a:pt x="136" y="19"/>
                  </a:cubicBezTo>
                  <a:cubicBezTo>
                    <a:pt x="135" y="24"/>
                    <a:pt x="134" y="24"/>
                    <a:pt x="133" y="30"/>
                  </a:cubicBezTo>
                  <a:cubicBezTo>
                    <a:pt x="133" y="33"/>
                    <a:pt x="132" y="34"/>
                    <a:pt x="131" y="36"/>
                  </a:cubicBezTo>
                  <a:cubicBezTo>
                    <a:pt x="129" y="47"/>
                    <a:pt x="124" y="55"/>
                    <a:pt x="118" y="79"/>
                  </a:cubicBezTo>
                  <a:cubicBezTo>
                    <a:pt x="117" y="88"/>
                    <a:pt x="103" y="94"/>
                    <a:pt x="84" y="98"/>
                  </a:cubicBezTo>
                  <a:cubicBezTo>
                    <a:pt x="77" y="99"/>
                    <a:pt x="69" y="99"/>
                    <a:pt x="65" y="97"/>
                  </a:cubicBezTo>
                  <a:cubicBezTo>
                    <a:pt x="63" y="97"/>
                    <a:pt x="60" y="100"/>
                    <a:pt x="61" y="102"/>
                  </a:cubicBezTo>
                  <a:cubicBezTo>
                    <a:pt x="64" y="109"/>
                    <a:pt x="76" y="120"/>
                    <a:pt x="83" y="120"/>
                  </a:cubicBezTo>
                  <a:cubicBezTo>
                    <a:pt x="88" y="120"/>
                    <a:pt x="94" y="120"/>
                    <a:pt x="99" y="120"/>
                  </a:cubicBezTo>
                  <a:cubicBezTo>
                    <a:pt x="80" y="163"/>
                    <a:pt x="38" y="206"/>
                    <a:pt x="5" y="237"/>
                  </a:cubicBezTo>
                  <a:cubicBezTo>
                    <a:pt x="0" y="242"/>
                    <a:pt x="1" y="245"/>
                    <a:pt x="9" y="245"/>
                  </a:cubicBezTo>
                  <a:cubicBezTo>
                    <a:pt x="15" y="245"/>
                    <a:pt x="61" y="211"/>
                    <a:pt x="68" y="205"/>
                  </a:cubicBezTo>
                  <a:cubicBezTo>
                    <a:pt x="77" y="198"/>
                    <a:pt x="109" y="163"/>
                    <a:pt x="111" y="153"/>
                  </a:cubicBezTo>
                  <a:cubicBezTo>
                    <a:pt x="127" y="157"/>
                    <a:pt x="146" y="214"/>
                    <a:pt x="162" y="214"/>
                  </a:cubicBezTo>
                  <a:cubicBezTo>
                    <a:pt x="164" y="214"/>
                    <a:pt x="167" y="214"/>
                    <a:pt x="170" y="214"/>
                  </a:cubicBezTo>
                  <a:cubicBezTo>
                    <a:pt x="178" y="214"/>
                    <a:pt x="193" y="199"/>
                    <a:pt x="203" y="192"/>
                  </a:cubicBezTo>
                  <a:cubicBezTo>
                    <a:pt x="207" y="190"/>
                    <a:pt x="211" y="183"/>
                    <a:pt x="203" y="183"/>
                  </a:cubicBezTo>
                  <a:cubicBezTo>
                    <a:pt x="189" y="184"/>
                    <a:pt x="182" y="188"/>
                    <a:pt x="166"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îṣḷïde">
              <a:extLst>
                <a:ext uri="{FF2B5EF4-FFF2-40B4-BE49-F238E27FC236}">
                  <a16:creationId xmlns:a16="http://schemas.microsoft.com/office/drawing/2014/main" id="{C51BD901-93C1-4328-A59F-DFB3957ECDB1}"/>
                </a:ext>
              </a:extLst>
            </p:cNvPr>
            <p:cNvSpPr/>
            <p:nvPr/>
          </p:nvSpPr>
          <p:spPr bwMode="auto">
            <a:xfrm>
              <a:off x="8669338" y="2854326"/>
              <a:ext cx="117475" cy="254000"/>
            </a:xfrm>
            <a:custGeom>
              <a:avLst/>
              <a:gdLst>
                <a:gd name="T0" fmla="*/ 0 w 36"/>
                <a:gd name="T1" fmla="*/ 6 h 77"/>
                <a:gd name="T2" fmla="*/ 11 w 36"/>
                <a:gd name="T3" fmla="*/ 10 h 77"/>
                <a:gd name="T4" fmla="*/ 33 w 36"/>
                <a:gd name="T5" fmla="*/ 49 h 77"/>
                <a:gd name="T6" fmla="*/ 11 w 36"/>
                <a:gd name="T7" fmla="*/ 54 h 77"/>
                <a:gd name="T8" fmla="*/ 0 w 36"/>
                <a:gd name="T9" fmla="*/ 6 h 77"/>
              </a:gdLst>
              <a:ahLst/>
              <a:cxnLst>
                <a:cxn ang="0">
                  <a:pos x="T0" y="T1"/>
                </a:cxn>
                <a:cxn ang="0">
                  <a:pos x="T2" y="T3"/>
                </a:cxn>
                <a:cxn ang="0">
                  <a:pos x="T4" y="T5"/>
                </a:cxn>
                <a:cxn ang="0">
                  <a:pos x="T6" y="T7"/>
                </a:cxn>
                <a:cxn ang="0">
                  <a:pos x="T8" y="T9"/>
                </a:cxn>
              </a:cxnLst>
              <a:rect l="0" t="0" r="r" b="b"/>
              <a:pathLst>
                <a:path w="36" h="77">
                  <a:moveTo>
                    <a:pt x="0" y="6"/>
                  </a:moveTo>
                  <a:cubicBezTo>
                    <a:pt x="1" y="0"/>
                    <a:pt x="5" y="1"/>
                    <a:pt x="11" y="10"/>
                  </a:cubicBezTo>
                  <a:cubicBezTo>
                    <a:pt x="25" y="26"/>
                    <a:pt x="32" y="39"/>
                    <a:pt x="33" y="49"/>
                  </a:cubicBezTo>
                  <a:cubicBezTo>
                    <a:pt x="36" y="67"/>
                    <a:pt x="15" y="77"/>
                    <a:pt x="11" y="54"/>
                  </a:cubicBezTo>
                  <a:cubicBezTo>
                    <a:pt x="8" y="42"/>
                    <a:pt x="3" y="19"/>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ïṡliḋe">
              <a:extLst>
                <a:ext uri="{FF2B5EF4-FFF2-40B4-BE49-F238E27FC236}">
                  <a16:creationId xmlns:a16="http://schemas.microsoft.com/office/drawing/2014/main" id="{117B80C2-15F9-463A-8547-7761527C9E3B}"/>
                </a:ext>
              </a:extLst>
            </p:cNvPr>
            <p:cNvSpPr/>
            <p:nvPr/>
          </p:nvSpPr>
          <p:spPr bwMode="auto">
            <a:xfrm>
              <a:off x="8605838" y="2536826"/>
              <a:ext cx="712788" cy="1154113"/>
            </a:xfrm>
            <a:custGeom>
              <a:avLst/>
              <a:gdLst>
                <a:gd name="T0" fmla="*/ 36 w 216"/>
                <a:gd name="T1" fmla="*/ 185 h 349"/>
                <a:gd name="T2" fmla="*/ 10 w 216"/>
                <a:gd name="T3" fmla="*/ 220 h 349"/>
                <a:gd name="T4" fmla="*/ 30 w 216"/>
                <a:gd name="T5" fmla="*/ 249 h 349"/>
                <a:gd name="T6" fmla="*/ 49 w 216"/>
                <a:gd name="T7" fmla="*/ 207 h 349"/>
                <a:gd name="T8" fmla="*/ 19 w 216"/>
                <a:gd name="T9" fmla="*/ 237 h 349"/>
                <a:gd name="T10" fmla="*/ 72 w 216"/>
                <a:gd name="T11" fmla="*/ 98 h 349"/>
                <a:gd name="T12" fmla="*/ 88 w 216"/>
                <a:gd name="T13" fmla="*/ 93 h 349"/>
                <a:gd name="T14" fmla="*/ 115 w 216"/>
                <a:gd name="T15" fmla="*/ 27 h 349"/>
                <a:gd name="T16" fmla="*/ 114 w 216"/>
                <a:gd name="T17" fmla="*/ 12 h 349"/>
                <a:gd name="T18" fmla="*/ 144 w 216"/>
                <a:gd name="T19" fmla="*/ 19 h 349"/>
                <a:gd name="T20" fmla="*/ 99 w 216"/>
                <a:gd name="T21" fmla="*/ 72 h 349"/>
                <a:gd name="T22" fmla="*/ 181 w 216"/>
                <a:gd name="T23" fmla="*/ 102 h 349"/>
                <a:gd name="T24" fmla="*/ 196 w 216"/>
                <a:gd name="T25" fmla="*/ 133 h 349"/>
                <a:gd name="T26" fmla="*/ 209 w 216"/>
                <a:gd name="T27" fmla="*/ 160 h 349"/>
                <a:gd name="T28" fmla="*/ 128 w 216"/>
                <a:gd name="T29" fmla="*/ 215 h 349"/>
                <a:gd name="T30" fmla="*/ 108 w 216"/>
                <a:gd name="T31" fmla="*/ 217 h 349"/>
                <a:gd name="T32" fmla="*/ 70 w 216"/>
                <a:gd name="T33" fmla="*/ 211 h 349"/>
                <a:gd name="T34" fmla="*/ 130 w 216"/>
                <a:gd name="T35" fmla="*/ 189 h 349"/>
                <a:gd name="T36" fmla="*/ 117 w 216"/>
                <a:gd name="T37" fmla="*/ 183 h 349"/>
                <a:gd name="T38" fmla="*/ 127 w 216"/>
                <a:gd name="T39" fmla="*/ 176 h 349"/>
                <a:gd name="T40" fmla="*/ 59 w 216"/>
                <a:gd name="T41" fmla="*/ 191 h 349"/>
                <a:gd name="T42" fmla="*/ 111 w 216"/>
                <a:gd name="T43" fmla="*/ 162 h 349"/>
                <a:gd name="T44" fmla="*/ 111 w 216"/>
                <a:gd name="T45" fmla="*/ 147 h 349"/>
                <a:gd name="T46" fmla="*/ 88 w 216"/>
                <a:gd name="T47" fmla="*/ 143 h 349"/>
                <a:gd name="T48" fmla="*/ 45 w 216"/>
                <a:gd name="T49" fmla="*/ 182 h 349"/>
                <a:gd name="T50" fmla="*/ 75 w 216"/>
                <a:gd name="T51" fmla="*/ 128 h 349"/>
                <a:gd name="T52" fmla="*/ 56 w 216"/>
                <a:gd name="T53" fmla="*/ 123 h 349"/>
                <a:gd name="T54" fmla="*/ 43 w 216"/>
                <a:gd name="T55" fmla="*/ 50 h 349"/>
                <a:gd name="T56" fmla="*/ 52 w 216"/>
                <a:gd name="T57" fmla="*/ 157 h 349"/>
                <a:gd name="T58" fmla="*/ 21 w 216"/>
                <a:gd name="T59" fmla="*/ 98 h 349"/>
                <a:gd name="T60" fmla="*/ 29 w 216"/>
                <a:gd name="T61" fmla="*/ 151 h 349"/>
                <a:gd name="T62" fmla="*/ 105 w 216"/>
                <a:gd name="T63" fmla="*/ 254 h 349"/>
                <a:gd name="T64" fmla="*/ 42 w 216"/>
                <a:gd name="T65" fmla="*/ 264 h 349"/>
                <a:gd name="T66" fmla="*/ 132 w 216"/>
                <a:gd name="T67" fmla="*/ 225 h 349"/>
                <a:gd name="T68" fmla="*/ 181 w 216"/>
                <a:gd name="T69" fmla="*/ 226 h 349"/>
                <a:gd name="T70" fmla="*/ 159 w 216"/>
                <a:gd name="T71" fmla="*/ 241 h 349"/>
                <a:gd name="T72" fmla="*/ 137 w 216"/>
                <a:gd name="T73" fmla="*/ 238 h 349"/>
                <a:gd name="T74" fmla="*/ 120 w 216"/>
                <a:gd name="T75" fmla="*/ 349 h 349"/>
                <a:gd name="T76" fmla="*/ 60 w 216"/>
                <a:gd name="T77" fmla="*/ 310 h 349"/>
                <a:gd name="T78" fmla="*/ 84 w 216"/>
                <a:gd name="T79" fmla="*/ 315 h 349"/>
                <a:gd name="T80" fmla="*/ 148 w 216"/>
                <a:gd name="T81" fmla="*/ 118 h 349"/>
                <a:gd name="T82" fmla="*/ 125 w 216"/>
                <a:gd name="T83" fmla="*/ 154 h 349"/>
                <a:gd name="T84" fmla="*/ 180 w 216"/>
                <a:gd name="T85" fmla="*/ 58 h 349"/>
                <a:gd name="T86" fmla="*/ 129 w 216"/>
                <a:gd name="T87" fmla="*/ 70 h 349"/>
                <a:gd name="T88" fmla="*/ 136 w 216"/>
                <a:gd name="T89" fmla="*/ 102 h 349"/>
                <a:gd name="T90" fmla="*/ 120 w 216"/>
                <a:gd name="T91" fmla="*/ 93 h 349"/>
                <a:gd name="T92" fmla="*/ 99 w 216"/>
                <a:gd name="T93" fmla="*/ 123 h 349"/>
                <a:gd name="T94" fmla="*/ 107 w 216"/>
                <a:gd name="T95" fmla="*/ 113 h 349"/>
                <a:gd name="T96" fmla="*/ 136 w 216"/>
                <a:gd name="T97" fmla="*/ 10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 h="349">
                  <a:moveTo>
                    <a:pt x="15" y="235"/>
                  </a:moveTo>
                  <a:cubicBezTo>
                    <a:pt x="15" y="220"/>
                    <a:pt x="36" y="213"/>
                    <a:pt x="36" y="187"/>
                  </a:cubicBezTo>
                  <a:cubicBezTo>
                    <a:pt x="36" y="186"/>
                    <a:pt x="36" y="186"/>
                    <a:pt x="36" y="185"/>
                  </a:cubicBezTo>
                  <a:cubicBezTo>
                    <a:pt x="36" y="181"/>
                    <a:pt x="34" y="182"/>
                    <a:pt x="30" y="182"/>
                  </a:cubicBezTo>
                  <a:cubicBezTo>
                    <a:pt x="30" y="183"/>
                    <a:pt x="30" y="184"/>
                    <a:pt x="30" y="185"/>
                  </a:cubicBezTo>
                  <a:cubicBezTo>
                    <a:pt x="27" y="197"/>
                    <a:pt x="13" y="209"/>
                    <a:pt x="10" y="220"/>
                  </a:cubicBezTo>
                  <a:cubicBezTo>
                    <a:pt x="8" y="229"/>
                    <a:pt x="0" y="261"/>
                    <a:pt x="13" y="264"/>
                  </a:cubicBezTo>
                  <a:cubicBezTo>
                    <a:pt x="14" y="264"/>
                    <a:pt x="16" y="264"/>
                    <a:pt x="17" y="264"/>
                  </a:cubicBezTo>
                  <a:cubicBezTo>
                    <a:pt x="22" y="264"/>
                    <a:pt x="27" y="253"/>
                    <a:pt x="30" y="249"/>
                  </a:cubicBezTo>
                  <a:cubicBezTo>
                    <a:pt x="33" y="245"/>
                    <a:pt x="35" y="236"/>
                    <a:pt x="37" y="230"/>
                  </a:cubicBezTo>
                  <a:cubicBezTo>
                    <a:pt x="39" y="223"/>
                    <a:pt x="41" y="213"/>
                    <a:pt x="47" y="210"/>
                  </a:cubicBezTo>
                  <a:cubicBezTo>
                    <a:pt x="49" y="209"/>
                    <a:pt x="49" y="209"/>
                    <a:pt x="49" y="207"/>
                  </a:cubicBezTo>
                  <a:cubicBezTo>
                    <a:pt x="49" y="206"/>
                    <a:pt x="48" y="206"/>
                    <a:pt x="48" y="205"/>
                  </a:cubicBezTo>
                  <a:cubicBezTo>
                    <a:pt x="48" y="203"/>
                    <a:pt x="49" y="203"/>
                    <a:pt x="47" y="203"/>
                  </a:cubicBezTo>
                  <a:cubicBezTo>
                    <a:pt x="32" y="205"/>
                    <a:pt x="26" y="227"/>
                    <a:pt x="19" y="237"/>
                  </a:cubicBezTo>
                  <a:cubicBezTo>
                    <a:pt x="16" y="242"/>
                    <a:pt x="16" y="240"/>
                    <a:pt x="15" y="235"/>
                  </a:cubicBezTo>
                  <a:close/>
                  <a:moveTo>
                    <a:pt x="43" y="50"/>
                  </a:moveTo>
                  <a:cubicBezTo>
                    <a:pt x="57" y="72"/>
                    <a:pt x="64" y="82"/>
                    <a:pt x="72" y="98"/>
                  </a:cubicBezTo>
                  <a:cubicBezTo>
                    <a:pt x="73" y="101"/>
                    <a:pt x="73" y="105"/>
                    <a:pt x="73" y="108"/>
                  </a:cubicBezTo>
                  <a:cubicBezTo>
                    <a:pt x="72" y="112"/>
                    <a:pt x="77" y="110"/>
                    <a:pt x="82" y="113"/>
                  </a:cubicBezTo>
                  <a:cubicBezTo>
                    <a:pt x="86" y="105"/>
                    <a:pt x="90" y="97"/>
                    <a:pt x="88" y="93"/>
                  </a:cubicBezTo>
                  <a:cubicBezTo>
                    <a:pt x="85" y="89"/>
                    <a:pt x="78" y="82"/>
                    <a:pt x="78" y="76"/>
                  </a:cubicBezTo>
                  <a:cubicBezTo>
                    <a:pt x="82" y="69"/>
                    <a:pt x="89" y="67"/>
                    <a:pt x="94" y="62"/>
                  </a:cubicBezTo>
                  <a:cubicBezTo>
                    <a:pt x="103" y="56"/>
                    <a:pt x="109" y="34"/>
                    <a:pt x="115" y="27"/>
                  </a:cubicBezTo>
                  <a:cubicBezTo>
                    <a:pt x="116" y="25"/>
                    <a:pt x="116" y="25"/>
                    <a:pt x="116" y="22"/>
                  </a:cubicBezTo>
                  <a:cubicBezTo>
                    <a:pt x="116" y="21"/>
                    <a:pt x="117" y="19"/>
                    <a:pt x="116" y="18"/>
                  </a:cubicBezTo>
                  <a:cubicBezTo>
                    <a:pt x="116" y="14"/>
                    <a:pt x="116" y="15"/>
                    <a:pt x="114" y="12"/>
                  </a:cubicBezTo>
                  <a:cubicBezTo>
                    <a:pt x="113" y="11"/>
                    <a:pt x="112" y="10"/>
                    <a:pt x="112" y="8"/>
                  </a:cubicBezTo>
                  <a:cubicBezTo>
                    <a:pt x="114" y="0"/>
                    <a:pt x="120" y="2"/>
                    <a:pt x="125" y="2"/>
                  </a:cubicBezTo>
                  <a:cubicBezTo>
                    <a:pt x="134" y="5"/>
                    <a:pt x="139" y="14"/>
                    <a:pt x="144" y="19"/>
                  </a:cubicBezTo>
                  <a:cubicBezTo>
                    <a:pt x="148" y="22"/>
                    <a:pt x="149" y="28"/>
                    <a:pt x="146" y="32"/>
                  </a:cubicBezTo>
                  <a:cubicBezTo>
                    <a:pt x="141" y="38"/>
                    <a:pt x="129" y="49"/>
                    <a:pt x="126" y="51"/>
                  </a:cubicBezTo>
                  <a:cubicBezTo>
                    <a:pt x="121" y="55"/>
                    <a:pt x="100" y="68"/>
                    <a:pt x="99" y="72"/>
                  </a:cubicBezTo>
                  <a:cubicBezTo>
                    <a:pt x="100" y="72"/>
                    <a:pt x="143" y="55"/>
                    <a:pt x="148" y="53"/>
                  </a:cubicBezTo>
                  <a:cubicBezTo>
                    <a:pt x="159" y="49"/>
                    <a:pt x="204" y="26"/>
                    <a:pt x="204" y="53"/>
                  </a:cubicBezTo>
                  <a:cubicBezTo>
                    <a:pt x="204" y="64"/>
                    <a:pt x="185" y="92"/>
                    <a:pt x="181" y="102"/>
                  </a:cubicBezTo>
                  <a:cubicBezTo>
                    <a:pt x="174" y="118"/>
                    <a:pt x="160" y="132"/>
                    <a:pt x="153" y="146"/>
                  </a:cubicBezTo>
                  <a:cubicBezTo>
                    <a:pt x="158" y="145"/>
                    <a:pt x="175" y="140"/>
                    <a:pt x="181" y="137"/>
                  </a:cubicBezTo>
                  <a:cubicBezTo>
                    <a:pt x="189" y="135"/>
                    <a:pt x="183" y="133"/>
                    <a:pt x="196" y="133"/>
                  </a:cubicBezTo>
                  <a:cubicBezTo>
                    <a:pt x="203" y="134"/>
                    <a:pt x="209" y="133"/>
                    <a:pt x="216" y="133"/>
                  </a:cubicBezTo>
                  <a:cubicBezTo>
                    <a:pt x="216" y="139"/>
                    <a:pt x="216" y="146"/>
                    <a:pt x="216" y="151"/>
                  </a:cubicBezTo>
                  <a:cubicBezTo>
                    <a:pt x="214" y="155"/>
                    <a:pt x="211" y="158"/>
                    <a:pt x="209" y="160"/>
                  </a:cubicBezTo>
                  <a:cubicBezTo>
                    <a:pt x="206" y="162"/>
                    <a:pt x="204" y="164"/>
                    <a:pt x="201" y="167"/>
                  </a:cubicBezTo>
                  <a:cubicBezTo>
                    <a:pt x="190" y="180"/>
                    <a:pt x="156" y="189"/>
                    <a:pt x="141" y="187"/>
                  </a:cubicBezTo>
                  <a:cubicBezTo>
                    <a:pt x="148" y="199"/>
                    <a:pt x="135" y="210"/>
                    <a:pt x="128" y="215"/>
                  </a:cubicBezTo>
                  <a:cubicBezTo>
                    <a:pt x="120" y="220"/>
                    <a:pt x="116" y="224"/>
                    <a:pt x="104" y="230"/>
                  </a:cubicBezTo>
                  <a:cubicBezTo>
                    <a:pt x="101" y="232"/>
                    <a:pt x="96" y="231"/>
                    <a:pt x="100" y="226"/>
                  </a:cubicBezTo>
                  <a:cubicBezTo>
                    <a:pt x="103" y="223"/>
                    <a:pt x="114" y="214"/>
                    <a:pt x="108" y="217"/>
                  </a:cubicBezTo>
                  <a:cubicBezTo>
                    <a:pt x="103" y="217"/>
                    <a:pt x="91" y="227"/>
                    <a:pt x="87" y="227"/>
                  </a:cubicBezTo>
                  <a:cubicBezTo>
                    <a:pt x="77" y="227"/>
                    <a:pt x="69" y="224"/>
                    <a:pt x="67" y="215"/>
                  </a:cubicBezTo>
                  <a:cubicBezTo>
                    <a:pt x="66" y="211"/>
                    <a:pt x="66" y="211"/>
                    <a:pt x="70" y="211"/>
                  </a:cubicBezTo>
                  <a:cubicBezTo>
                    <a:pt x="81" y="211"/>
                    <a:pt x="93" y="206"/>
                    <a:pt x="100" y="203"/>
                  </a:cubicBezTo>
                  <a:cubicBezTo>
                    <a:pt x="110" y="199"/>
                    <a:pt x="114" y="192"/>
                    <a:pt x="128" y="190"/>
                  </a:cubicBezTo>
                  <a:cubicBezTo>
                    <a:pt x="129" y="190"/>
                    <a:pt x="130" y="190"/>
                    <a:pt x="130" y="189"/>
                  </a:cubicBezTo>
                  <a:cubicBezTo>
                    <a:pt x="130" y="187"/>
                    <a:pt x="129" y="187"/>
                    <a:pt x="127" y="188"/>
                  </a:cubicBezTo>
                  <a:cubicBezTo>
                    <a:pt x="123" y="188"/>
                    <a:pt x="120" y="188"/>
                    <a:pt x="116" y="188"/>
                  </a:cubicBezTo>
                  <a:cubicBezTo>
                    <a:pt x="113" y="188"/>
                    <a:pt x="112" y="183"/>
                    <a:pt x="117" y="183"/>
                  </a:cubicBezTo>
                  <a:cubicBezTo>
                    <a:pt x="145" y="182"/>
                    <a:pt x="186" y="160"/>
                    <a:pt x="180" y="151"/>
                  </a:cubicBezTo>
                  <a:cubicBezTo>
                    <a:pt x="170" y="153"/>
                    <a:pt x="151" y="165"/>
                    <a:pt x="141" y="167"/>
                  </a:cubicBezTo>
                  <a:cubicBezTo>
                    <a:pt x="135" y="168"/>
                    <a:pt x="133" y="176"/>
                    <a:pt x="127" y="176"/>
                  </a:cubicBezTo>
                  <a:cubicBezTo>
                    <a:pt x="121" y="176"/>
                    <a:pt x="119" y="173"/>
                    <a:pt x="116" y="173"/>
                  </a:cubicBezTo>
                  <a:cubicBezTo>
                    <a:pt x="104" y="175"/>
                    <a:pt x="85" y="191"/>
                    <a:pt x="64" y="195"/>
                  </a:cubicBezTo>
                  <a:cubicBezTo>
                    <a:pt x="57" y="196"/>
                    <a:pt x="53" y="197"/>
                    <a:pt x="59" y="191"/>
                  </a:cubicBezTo>
                  <a:cubicBezTo>
                    <a:pt x="61" y="188"/>
                    <a:pt x="64" y="187"/>
                    <a:pt x="68" y="185"/>
                  </a:cubicBezTo>
                  <a:cubicBezTo>
                    <a:pt x="77" y="180"/>
                    <a:pt x="101" y="167"/>
                    <a:pt x="105" y="164"/>
                  </a:cubicBezTo>
                  <a:cubicBezTo>
                    <a:pt x="111" y="162"/>
                    <a:pt x="111" y="162"/>
                    <a:pt x="111" y="162"/>
                  </a:cubicBezTo>
                  <a:cubicBezTo>
                    <a:pt x="111" y="162"/>
                    <a:pt x="112" y="161"/>
                    <a:pt x="112" y="161"/>
                  </a:cubicBezTo>
                  <a:cubicBezTo>
                    <a:pt x="112" y="161"/>
                    <a:pt x="112" y="161"/>
                    <a:pt x="112" y="161"/>
                  </a:cubicBezTo>
                  <a:cubicBezTo>
                    <a:pt x="112" y="157"/>
                    <a:pt x="111" y="152"/>
                    <a:pt x="111" y="147"/>
                  </a:cubicBezTo>
                  <a:cubicBezTo>
                    <a:pt x="105" y="149"/>
                    <a:pt x="107" y="152"/>
                    <a:pt x="100" y="152"/>
                  </a:cubicBezTo>
                  <a:cubicBezTo>
                    <a:pt x="99" y="152"/>
                    <a:pt x="99" y="152"/>
                    <a:pt x="98" y="152"/>
                  </a:cubicBezTo>
                  <a:cubicBezTo>
                    <a:pt x="92" y="152"/>
                    <a:pt x="89" y="148"/>
                    <a:pt x="88" y="143"/>
                  </a:cubicBezTo>
                  <a:cubicBezTo>
                    <a:pt x="80" y="143"/>
                    <a:pt x="77" y="157"/>
                    <a:pt x="71" y="163"/>
                  </a:cubicBezTo>
                  <a:cubicBezTo>
                    <a:pt x="63" y="172"/>
                    <a:pt x="52" y="181"/>
                    <a:pt x="48" y="183"/>
                  </a:cubicBezTo>
                  <a:cubicBezTo>
                    <a:pt x="47" y="183"/>
                    <a:pt x="46" y="183"/>
                    <a:pt x="45" y="182"/>
                  </a:cubicBezTo>
                  <a:cubicBezTo>
                    <a:pt x="43" y="182"/>
                    <a:pt x="44" y="182"/>
                    <a:pt x="44" y="180"/>
                  </a:cubicBezTo>
                  <a:cubicBezTo>
                    <a:pt x="45" y="178"/>
                    <a:pt x="45" y="176"/>
                    <a:pt x="46" y="176"/>
                  </a:cubicBezTo>
                  <a:cubicBezTo>
                    <a:pt x="59" y="161"/>
                    <a:pt x="76" y="129"/>
                    <a:pt x="75" y="128"/>
                  </a:cubicBezTo>
                  <a:cubicBezTo>
                    <a:pt x="69" y="122"/>
                    <a:pt x="69" y="122"/>
                    <a:pt x="69" y="122"/>
                  </a:cubicBezTo>
                  <a:cubicBezTo>
                    <a:pt x="65" y="126"/>
                    <a:pt x="61" y="127"/>
                    <a:pt x="57" y="124"/>
                  </a:cubicBezTo>
                  <a:cubicBezTo>
                    <a:pt x="56" y="124"/>
                    <a:pt x="56" y="123"/>
                    <a:pt x="56" y="123"/>
                  </a:cubicBezTo>
                  <a:cubicBezTo>
                    <a:pt x="53" y="121"/>
                    <a:pt x="51" y="117"/>
                    <a:pt x="50" y="112"/>
                  </a:cubicBezTo>
                  <a:cubicBezTo>
                    <a:pt x="49" y="90"/>
                    <a:pt x="37" y="66"/>
                    <a:pt x="33" y="49"/>
                  </a:cubicBezTo>
                  <a:cubicBezTo>
                    <a:pt x="31" y="41"/>
                    <a:pt x="34" y="38"/>
                    <a:pt x="43" y="50"/>
                  </a:cubicBezTo>
                  <a:close/>
                  <a:moveTo>
                    <a:pt x="29" y="151"/>
                  </a:moveTo>
                  <a:cubicBezTo>
                    <a:pt x="32" y="156"/>
                    <a:pt x="31" y="160"/>
                    <a:pt x="38" y="162"/>
                  </a:cubicBezTo>
                  <a:cubicBezTo>
                    <a:pt x="47" y="164"/>
                    <a:pt x="46" y="158"/>
                    <a:pt x="52" y="157"/>
                  </a:cubicBezTo>
                  <a:cubicBezTo>
                    <a:pt x="52" y="154"/>
                    <a:pt x="52" y="151"/>
                    <a:pt x="52" y="148"/>
                  </a:cubicBezTo>
                  <a:cubicBezTo>
                    <a:pt x="52" y="132"/>
                    <a:pt x="40" y="122"/>
                    <a:pt x="37" y="112"/>
                  </a:cubicBezTo>
                  <a:cubicBezTo>
                    <a:pt x="33" y="109"/>
                    <a:pt x="26" y="98"/>
                    <a:pt x="21" y="98"/>
                  </a:cubicBezTo>
                  <a:cubicBezTo>
                    <a:pt x="15" y="98"/>
                    <a:pt x="25" y="128"/>
                    <a:pt x="25" y="135"/>
                  </a:cubicBezTo>
                  <a:cubicBezTo>
                    <a:pt x="26" y="135"/>
                    <a:pt x="27" y="135"/>
                    <a:pt x="28" y="135"/>
                  </a:cubicBezTo>
                  <a:cubicBezTo>
                    <a:pt x="28" y="140"/>
                    <a:pt x="28" y="145"/>
                    <a:pt x="29" y="151"/>
                  </a:cubicBezTo>
                  <a:close/>
                  <a:moveTo>
                    <a:pt x="108" y="321"/>
                  </a:moveTo>
                  <a:cubicBezTo>
                    <a:pt x="109" y="302"/>
                    <a:pt x="109" y="280"/>
                    <a:pt x="108" y="260"/>
                  </a:cubicBezTo>
                  <a:cubicBezTo>
                    <a:pt x="108" y="257"/>
                    <a:pt x="107" y="256"/>
                    <a:pt x="105" y="254"/>
                  </a:cubicBezTo>
                  <a:cubicBezTo>
                    <a:pt x="103" y="253"/>
                    <a:pt x="103" y="254"/>
                    <a:pt x="101" y="255"/>
                  </a:cubicBezTo>
                  <a:cubicBezTo>
                    <a:pt x="89" y="262"/>
                    <a:pt x="68" y="274"/>
                    <a:pt x="57" y="274"/>
                  </a:cubicBezTo>
                  <a:cubicBezTo>
                    <a:pt x="49" y="274"/>
                    <a:pt x="44" y="271"/>
                    <a:pt x="42" y="264"/>
                  </a:cubicBezTo>
                  <a:cubicBezTo>
                    <a:pt x="42" y="260"/>
                    <a:pt x="41" y="259"/>
                    <a:pt x="44" y="258"/>
                  </a:cubicBezTo>
                  <a:cubicBezTo>
                    <a:pt x="71" y="252"/>
                    <a:pt x="80" y="249"/>
                    <a:pt x="103" y="237"/>
                  </a:cubicBezTo>
                  <a:cubicBezTo>
                    <a:pt x="110" y="233"/>
                    <a:pt x="122" y="226"/>
                    <a:pt x="132" y="225"/>
                  </a:cubicBezTo>
                  <a:cubicBezTo>
                    <a:pt x="148" y="224"/>
                    <a:pt x="146" y="216"/>
                    <a:pt x="159" y="215"/>
                  </a:cubicBezTo>
                  <a:cubicBezTo>
                    <a:pt x="163" y="214"/>
                    <a:pt x="166" y="216"/>
                    <a:pt x="171" y="216"/>
                  </a:cubicBezTo>
                  <a:cubicBezTo>
                    <a:pt x="175" y="216"/>
                    <a:pt x="181" y="221"/>
                    <a:pt x="181" y="226"/>
                  </a:cubicBezTo>
                  <a:cubicBezTo>
                    <a:pt x="181" y="227"/>
                    <a:pt x="181" y="227"/>
                    <a:pt x="181" y="228"/>
                  </a:cubicBezTo>
                  <a:cubicBezTo>
                    <a:pt x="181" y="237"/>
                    <a:pt x="173" y="238"/>
                    <a:pt x="165" y="239"/>
                  </a:cubicBezTo>
                  <a:cubicBezTo>
                    <a:pt x="163" y="240"/>
                    <a:pt x="161" y="240"/>
                    <a:pt x="159" y="241"/>
                  </a:cubicBezTo>
                  <a:cubicBezTo>
                    <a:pt x="148" y="246"/>
                    <a:pt x="133" y="248"/>
                    <a:pt x="129" y="250"/>
                  </a:cubicBezTo>
                  <a:cubicBezTo>
                    <a:pt x="129" y="249"/>
                    <a:pt x="129" y="248"/>
                    <a:pt x="129" y="247"/>
                  </a:cubicBezTo>
                  <a:cubicBezTo>
                    <a:pt x="131" y="244"/>
                    <a:pt x="138" y="241"/>
                    <a:pt x="137" y="238"/>
                  </a:cubicBezTo>
                  <a:cubicBezTo>
                    <a:pt x="136" y="237"/>
                    <a:pt x="120" y="246"/>
                    <a:pt x="113" y="250"/>
                  </a:cubicBezTo>
                  <a:cubicBezTo>
                    <a:pt x="132" y="265"/>
                    <a:pt x="133" y="297"/>
                    <a:pt x="133" y="318"/>
                  </a:cubicBezTo>
                  <a:cubicBezTo>
                    <a:pt x="133" y="326"/>
                    <a:pt x="125" y="349"/>
                    <a:pt x="120" y="349"/>
                  </a:cubicBezTo>
                  <a:cubicBezTo>
                    <a:pt x="116" y="349"/>
                    <a:pt x="112" y="349"/>
                    <a:pt x="109" y="349"/>
                  </a:cubicBezTo>
                  <a:cubicBezTo>
                    <a:pt x="99" y="349"/>
                    <a:pt x="89" y="335"/>
                    <a:pt x="83" y="330"/>
                  </a:cubicBezTo>
                  <a:cubicBezTo>
                    <a:pt x="78" y="326"/>
                    <a:pt x="60" y="317"/>
                    <a:pt x="60" y="310"/>
                  </a:cubicBezTo>
                  <a:cubicBezTo>
                    <a:pt x="60" y="307"/>
                    <a:pt x="59" y="306"/>
                    <a:pt x="63" y="307"/>
                  </a:cubicBezTo>
                  <a:cubicBezTo>
                    <a:pt x="66" y="308"/>
                    <a:pt x="67" y="310"/>
                    <a:pt x="70" y="312"/>
                  </a:cubicBezTo>
                  <a:cubicBezTo>
                    <a:pt x="74" y="314"/>
                    <a:pt x="78" y="314"/>
                    <a:pt x="84" y="315"/>
                  </a:cubicBezTo>
                  <a:cubicBezTo>
                    <a:pt x="91" y="316"/>
                    <a:pt x="101" y="323"/>
                    <a:pt x="108" y="321"/>
                  </a:cubicBezTo>
                  <a:close/>
                  <a:moveTo>
                    <a:pt x="156" y="99"/>
                  </a:moveTo>
                  <a:cubicBezTo>
                    <a:pt x="157" y="108"/>
                    <a:pt x="152" y="118"/>
                    <a:pt x="148" y="118"/>
                  </a:cubicBezTo>
                  <a:cubicBezTo>
                    <a:pt x="143" y="119"/>
                    <a:pt x="138" y="122"/>
                    <a:pt x="134" y="126"/>
                  </a:cubicBezTo>
                  <a:cubicBezTo>
                    <a:pt x="128" y="130"/>
                    <a:pt x="123" y="132"/>
                    <a:pt x="118" y="138"/>
                  </a:cubicBezTo>
                  <a:cubicBezTo>
                    <a:pt x="120" y="143"/>
                    <a:pt x="122" y="148"/>
                    <a:pt x="125" y="154"/>
                  </a:cubicBezTo>
                  <a:cubicBezTo>
                    <a:pt x="127" y="157"/>
                    <a:pt x="136" y="143"/>
                    <a:pt x="139" y="139"/>
                  </a:cubicBezTo>
                  <a:cubicBezTo>
                    <a:pt x="140" y="138"/>
                    <a:pt x="141" y="136"/>
                    <a:pt x="142" y="134"/>
                  </a:cubicBezTo>
                  <a:cubicBezTo>
                    <a:pt x="159" y="110"/>
                    <a:pt x="168" y="84"/>
                    <a:pt x="180" y="58"/>
                  </a:cubicBezTo>
                  <a:cubicBezTo>
                    <a:pt x="185" y="45"/>
                    <a:pt x="168" y="55"/>
                    <a:pt x="159" y="58"/>
                  </a:cubicBezTo>
                  <a:cubicBezTo>
                    <a:pt x="151" y="61"/>
                    <a:pt x="139" y="68"/>
                    <a:pt x="130" y="69"/>
                  </a:cubicBezTo>
                  <a:cubicBezTo>
                    <a:pt x="129" y="69"/>
                    <a:pt x="129" y="70"/>
                    <a:pt x="129" y="70"/>
                  </a:cubicBezTo>
                  <a:cubicBezTo>
                    <a:pt x="130" y="71"/>
                    <a:pt x="129" y="71"/>
                    <a:pt x="130" y="71"/>
                  </a:cubicBezTo>
                  <a:cubicBezTo>
                    <a:pt x="140" y="77"/>
                    <a:pt x="151" y="88"/>
                    <a:pt x="156" y="99"/>
                  </a:cubicBezTo>
                  <a:close/>
                  <a:moveTo>
                    <a:pt x="136" y="102"/>
                  </a:moveTo>
                  <a:cubicBezTo>
                    <a:pt x="136" y="95"/>
                    <a:pt x="123" y="78"/>
                    <a:pt x="122" y="73"/>
                  </a:cubicBezTo>
                  <a:cubicBezTo>
                    <a:pt x="119" y="73"/>
                    <a:pt x="115" y="74"/>
                    <a:pt x="112" y="75"/>
                  </a:cubicBezTo>
                  <a:cubicBezTo>
                    <a:pt x="114" y="82"/>
                    <a:pt x="122" y="86"/>
                    <a:pt x="120" y="93"/>
                  </a:cubicBezTo>
                  <a:cubicBezTo>
                    <a:pt x="120" y="96"/>
                    <a:pt x="115" y="103"/>
                    <a:pt x="113" y="103"/>
                  </a:cubicBezTo>
                  <a:cubicBezTo>
                    <a:pt x="111" y="103"/>
                    <a:pt x="111" y="103"/>
                    <a:pt x="109" y="106"/>
                  </a:cubicBezTo>
                  <a:cubicBezTo>
                    <a:pt x="105" y="112"/>
                    <a:pt x="99" y="118"/>
                    <a:pt x="99" y="123"/>
                  </a:cubicBezTo>
                  <a:cubicBezTo>
                    <a:pt x="102" y="125"/>
                    <a:pt x="104" y="127"/>
                    <a:pt x="105" y="129"/>
                  </a:cubicBezTo>
                  <a:cubicBezTo>
                    <a:pt x="107" y="131"/>
                    <a:pt x="107" y="130"/>
                    <a:pt x="107" y="128"/>
                  </a:cubicBezTo>
                  <a:cubicBezTo>
                    <a:pt x="107" y="123"/>
                    <a:pt x="107" y="118"/>
                    <a:pt x="107" y="113"/>
                  </a:cubicBezTo>
                  <a:cubicBezTo>
                    <a:pt x="107" y="109"/>
                    <a:pt x="111" y="112"/>
                    <a:pt x="111" y="114"/>
                  </a:cubicBezTo>
                  <a:cubicBezTo>
                    <a:pt x="112" y="116"/>
                    <a:pt x="113" y="125"/>
                    <a:pt x="115" y="125"/>
                  </a:cubicBezTo>
                  <a:cubicBezTo>
                    <a:pt x="119" y="122"/>
                    <a:pt x="136" y="107"/>
                    <a:pt x="136"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ṣḻiḍê">
              <a:extLst>
                <a:ext uri="{FF2B5EF4-FFF2-40B4-BE49-F238E27FC236}">
                  <a16:creationId xmlns:a16="http://schemas.microsoft.com/office/drawing/2014/main" id="{106FA5EF-3264-4E79-BF31-F880374D440C}"/>
                </a:ext>
              </a:extLst>
            </p:cNvPr>
            <p:cNvSpPr/>
            <p:nvPr/>
          </p:nvSpPr>
          <p:spPr bwMode="auto">
            <a:xfrm>
              <a:off x="3209925" y="2844801"/>
              <a:ext cx="1184275" cy="1173163"/>
            </a:xfrm>
            <a:custGeom>
              <a:avLst/>
              <a:gdLst>
                <a:gd name="T0" fmla="*/ 217 w 359"/>
                <a:gd name="T1" fmla="*/ 4 h 355"/>
                <a:gd name="T2" fmla="*/ 234 w 359"/>
                <a:gd name="T3" fmla="*/ 29 h 355"/>
                <a:gd name="T4" fmla="*/ 260 w 359"/>
                <a:gd name="T5" fmla="*/ 19 h 355"/>
                <a:gd name="T6" fmla="*/ 270 w 359"/>
                <a:gd name="T7" fmla="*/ 48 h 355"/>
                <a:gd name="T8" fmla="*/ 299 w 359"/>
                <a:gd name="T9" fmla="*/ 46 h 355"/>
                <a:gd name="T10" fmla="*/ 301 w 359"/>
                <a:gd name="T11" fmla="*/ 76 h 355"/>
                <a:gd name="T12" fmla="*/ 330 w 359"/>
                <a:gd name="T13" fmla="*/ 81 h 355"/>
                <a:gd name="T14" fmla="*/ 324 w 359"/>
                <a:gd name="T15" fmla="*/ 110 h 355"/>
                <a:gd name="T16" fmla="*/ 350 w 359"/>
                <a:gd name="T17" fmla="*/ 123 h 355"/>
                <a:gd name="T18" fmla="*/ 337 w 359"/>
                <a:gd name="T19" fmla="*/ 150 h 355"/>
                <a:gd name="T20" fmla="*/ 359 w 359"/>
                <a:gd name="T21" fmla="*/ 172 h 355"/>
                <a:gd name="T22" fmla="*/ 338 w 359"/>
                <a:gd name="T23" fmla="*/ 194 h 355"/>
                <a:gd name="T24" fmla="*/ 335 w 359"/>
                <a:gd name="T25" fmla="*/ 213 h 355"/>
                <a:gd name="T26" fmla="*/ 348 w 359"/>
                <a:gd name="T27" fmla="*/ 240 h 355"/>
                <a:gd name="T28" fmla="*/ 321 w 359"/>
                <a:gd name="T29" fmla="*/ 251 h 355"/>
                <a:gd name="T30" fmla="*/ 326 w 359"/>
                <a:gd name="T31" fmla="*/ 281 h 355"/>
                <a:gd name="T32" fmla="*/ 296 w 359"/>
                <a:gd name="T33" fmla="*/ 285 h 355"/>
                <a:gd name="T34" fmla="*/ 293 w 359"/>
                <a:gd name="T35" fmla="*/ 315 h 355"/>
                <a:gd name="T36" fmla="*/ 271 w 359"/>
                <a:gd name="T37" fmla="*/ 307 h 355"/>
                <a:gd name="T38" fmla="*/ 261 w 359"/>
                <a:gd name="T39" fmla="*/ 337 h 355"/>
                <a:gd name="T40" fmla="*/ 234 w 359"/>
                <a:gd name="T41" fmla="*/ 327 h 355"/>
                <a:gd name="T42" fmla="*/ 217 w 359"/>
                <a:gd name="T43" fmla="*/ 352 h 355"/>
                <a:gd name="T44" fmla="*/ 193 w 359"/>
                <a:gd name="T45" fmla="*/ 336 h 355"/>
                <a:gd name="T46" fmla="*/ 170 w 359"/>
                <a:gd name="T47" fmla="*/ 355 h 355"/>
                <a:gd name="T48" fmla="*/ 151 w 359"/>
                <a:gd name="T49" fmla="*/ 334 h 355"/>
                <a:gd name="T50" fmla="*/ 123 w 359"/>
                <a:gd name="T51" fmla="*/ 347 h 355"/>
                <a:gd name="T52" fmla="*/ 109 w 359"/>
                <a:gd name="T53" fmla="*/ 319 h 355"/>
                <a:gd name="T54" fmla="*/ 78 w 359"/>
                <a:gd name="T55" fmla="*/ 325 h 355"/>
                <a:gd name="T56" fmla="*/ 83 w 359"/>
                <a:gd name="T57" fmla="*/ 303 h 355"/>
                <a:gd name="T58" fmla="*/ 59 w 359"/>
                <a:gd name="T59" fmla="*/ 310 h 355"/>
                <a:gd name="T60" fmla="*/ 58 w 359"/>
                <a:gd name="T61" fmla="*/ 280 h 355"/>
                <a:gd name="T62" fmla="*/ 29 w 359"/>
                <a:gd name="T63" fmla="*/ 274 h 355"/>
                <a:gd name="T64" fmla="*/ 35 w 359"/>
                <a:gd name="T65" fmla="*/ 245 h 355"/>
                <a:gd name="T66" fmla="*/ 9 w 359"/>
                <a:gd name="T67" fmla="*/ 232 h 355"/>
                <a:gd name="T68" fmla="*/ 3 w 359"/>
                <a:gd name="T69" fmla="*/ 211 h 355"/>
                <a:gd name="T70" fmla="*/ 22 w 359"/>
                <a:gd name="T71" fmla="*/ 206 h 355"/>
                <a:gd name="T72" fmla="*/ 20 w 359"/>
                <a:gd name="T73" fmla="*/ 191 h 355"/>
                <a:gd name="T74" fmla="*/ 0 w 359"/>
                <a:gd name="T75" fmla="*/ 178 h 355"/>
                <a:gd name="T76" fmla="*/ 20 w 359"/>
                <a:gd name="T77" fmla="*/ 168 h 355"/>
                <a:gd name="T78" fmla="*/ 3 w 359"/>
                <a:gd name="T79" fmla="*/ 145 h 355"/>
                <a:gd name="T80" fmla="*/ 28 w 359"/>
                <a:gd name="T81" fmla="*/ 128 h 355"/>
                <a:gd name="T82" fmla="*/ 18 w 359"/>
                <a:gd name="T83" fmla="*/ 101 h 355"/>
                <a:gd name="T84" fmla="*/ 46 w 359"/>
                <a:gd name="T85" fmla="*/ 91 h 355"/>
                <a:gd name="T86" fmla="*/ 43 w 359"/>
                <a:gd name="T87" fmla="*/ 61 h 355"/>
                <a:gd name="T88" fmla="*/ 59 w 359"/>
                <a:gd name="T89" fmla="*/ 45 h 355"/>
                <a:gd name="T90" fmla="*/ 86 w 359"/>
                <a:gd name="T91" fmla="*/ 51 h 355"/>
                <a:gd name="T92" fmla="*/ 81 w 359"/>
                <a:gd name="T93" fmla="*/ 28 h 355"/>
                <a:gd name="T94" fmla="*/ 111 w 359"/>
                <a:gd name="T95" fmla="*/ 35 h 355"/>
                <a:gd name="T96" fmla="*/ 124 w 359"/>
                <a:gd name="T97" fmla="*/ 9 h 355"/>
                <a:gd name="T98" fmla="*/ 151 w 359"/>
                <a:gd name="T99" fmla="*/ 22 h 355"/>
                <a:gd name="T100" fmla="*/ 170 w 359"/>
                <a:gd name="T101" fmla="*/ 0 h 355"/>
                <a:gd name="T102" fmla="*/ 193 w 359"/>
                <a:gd name="T103" fmla="*/ 20 h 355"/>
                <a:gd name="T104" fmla="*/ 82 w 359"/>
                <a:gd name="T105" fmla="*/ 280 h 355"/>
                <a:gd name="T106" fmla="*/ 322 w 359"/>
                <a:gd name="T107" fmla="*/ 178 h 355"/>
                <a:gd name="T108" fmla="*/ 38 w 359"/>
                <a:gd name="T109" fmla="*/ 178 h 355"/>
                <a:gd name="T110" fmla="*/ 267 w 359"/>
                <a:gd name="T111" fmla="*/ 290 h 355"/>
                <a:gd name="T112" fmla="*/ 180 w 359"/>
                <a:gd name="T113" fmla="*/ 32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9" h="355">
                  <a:moveTo>
                    <a:pt x="212" y="23"/>
                  </a:moveTo>
                  <a:cubicBezTo>
                    <a:pt x="217" y="4"/>
                    <a:pt x="217" y="4"/>
                    <a:pt x="217" y="4"/>
                  </a:cubicBezTo>
                  <a:cubicBezTo>
                    <a:pt x="239" y="11"/>
                    <a:pt x="239" y="11"/>
                    <a:pt x="239" y="11"/>
                  </a:cubicBezTo>
                  <a:cubicBezTo>
                    <a:pt x="234" y="29"/>
                    <a:pt x="234" y="29"/>
                    <a:pt x="234" y="29"/>
                  </a:cubicBezTo>
                  <a:cubicBezTo>
                    <a:pt x="239" y="31"/>
                    <a:pt x="245" y="33"/>
                    <a:pt x="250" y="36"/>
                  </a:cubicBezTo>
                  <a:cubicBezTo>
                    <a:pt x="260" y="19"/>
                    <a:pt x="260" y="19"/>
                    <a:pt x="260" y="19"/>
                  </a:cubicBezTo>
                  <a:cubicBezTo>
                    <a:pt x="280" y="31"/>
                    <a:pt x="280" y="31"/>
                    <a:pt x="280" y="31"/>
                  </a:cubicBezTo>
                  <a:cubicBezTo>
                    <a:pt x="270" y="48"/>
                    <a:pt x="270" y="48"/>
                    <a:pt x="270" y="48"/>
                  </a:cubicBezTo>
                  <a:cubicBezTo>
                    <a:pt x="275" y="51"/>
                    <a:pt x="280" y="55"/>
                    <a:pt x="285" y="59"/>
                  </a:cubicBezTo>
                  <a:cubicBezTo>
                    <a:pt x="299" y="46"/>
                    <a:pt x="299" y="46"/>
                    <a:pt x="299" y="46"/>
                  </a:cubicBezTo>
                  <a:cubicBezTo>
                    <a:pt x="315" y="62"/>
                    <a:pt x="315" y="62"/>
                    <a:pt x="315" y="62"/>
                  </a:cubicBezTo>
                  <a:cubicBezTo>
                    <a:pt x="301" y="76"/>
                    <a:pt x="301" y="76"/>
                    <a:pt x="301" y="76"/>
                  </a:cubicBezTo>
                  <a:cubicBezTo>
                    <a:pt x="305" y="81"/>
                    <a:pt x="309" y="86"/>
                    <a:pt x="312" y="91"/>
                  </a:cubicBezTo>
                  <a:cubicBezTo>
                    <a:pt x="330" y="81"/>
                    <a:pt x="330" y="81"/>
                    <a:pt x="330" y="81"/>
                  </a:cubicBezTo>
                  <a:cubicBezTo>
                    <a:pt x="341" y="100"/>
                    <a:pt x="341" y="100"/>
                    <a:pt x="341" y="100"/>
                  </a:cubicBezTo>
                  <a:cubicBezTo>
                    <a:pt x="324" y="110"/>
                    <a:pt x="324" y="110"/>
                    <a:pt x="324" y="110"/>
                  </a:cubicBezTo>
                  <a:cubicBezTo>
                    <a:pt x="326" y="116"/>
                    <a:pt x="329" y="122"/>
                    <a:pt x="331" y="128"/>
                  </a:cubicBezTo>
                  <a:cubicBezTo>
                    <a:pt x="350" y="123"/>
                    <a:pt x="350" y="123"/>
                    <a:pt x="350" y="123"/>
                  </a:cubicBezTo>
                  <a:cubicBezTo>
                    <a:pt x="356" y="145"/>
                    <a:pt x="356" y="145"/>
                    <a:pt x="356" y="145"/>
                  </a:cubicBezTo>
                  <a:cubicBezTo>
                    <a:pt x="337" y="150"/>
                    <a:pt x="337" y="150"/>
                    <a:pt x="337" y="150"/>
                  </a:cubicBezTo>
                  <a:cubicBezTo>
                    <a:pt x="338" y="157"/>
                    <a:pt x="339" y="164"/>
                    <a:pt x="339" y="171"/>
                  </a:cubicBezTo>
                  <a:cubicBezTo>
                    <a:pt x="359" y="172"/>
                    <a:pt x="359" y="172"/>
                    <a:pt x="359" y="172"/>
                  </a:cubicBezTo>
                  <a:cubicBezTo>
                    <a:pt x="358" y="194"/>
                    <a:pt x="358" y="194"/>
                    <a:pt x="358" y="194"/>
                  </a:cubicBezTo>
                  <a:cubicBezTo>
                    <a:pt x="338" y="194"/>
                    <a:pt x="338" y="194"/>
                    <a:pt x="338" y="194"/>
                  </a:cubicBezTo>
                  <a:cubicBezTo>
                    <a:pt x="338" y="195"/>
                    <a:pt x="338" y="196"/>
                    <a:pt x="338" y="198"/>
                  </a:cubicBezTo>
                  <a:cubicBezTo>
                    <a:pt x="337" y="203"/>
                    <a:pt x="336" y="208"/>
                    <a:pt x="335" y="213"/>
                  </a:cubicBezTo>
                  <a:cubicBezTo>
                    <a:pt x="354" y="218"/>
                    <a:pt x="354" y="218"/>
                    <a:pt x="354" y="218"/>
                  </a:cubicBezTo>
                  <a:cubicBezTo>
                    <a:pt x="348" y="240"/>
                    <a:pt x="348" y="240"/>
                    <a:pt x="348" y="240"/>
                  </a:cubicBezTo>
                  <a:cubicBezTo>
                    <a:pt x="329" y="234"/>
                    <a:pt x="329" y="234"/>
                    <a:pt x="329" y="234"/>
                  </a:cubicBezTo>
                  <a:cubicBezTo>
                    <a:pt x="326" y="240"/>
                    <a:pt x="324" y="246"/>
                    <a:pt x="321" y="251"/>
                  </a:cubicBezTo>
                  <a:cubicBezTo>
                    <a:pt x="338" y="261"/>
                    <a:pt x="338" y="261"/>
                    <a:pt x="338" y="261"/>
                  </a:cubicBezTo>
                  <a:cubicBezTo>
                    <a:pt x="326" y="281"/>
                    <a:pt x="326" y="281"/>
                    <a:pt x="326" y="281"/>
                  </a:cubicBezTo>
                  <a:cubicBezTo>
                    <a:pt x="309" y="271"/>
                    <a:pt x="309" y="271"/>
                    <a:pt x="309" y="271"/>
                  </a:cubicBezTo>
                  <a:cubicBezTo>
                    <a:pt x="305" y="276"/>
                    <a:pt x="301" y="281"/>
                    <a:pt x="296" y="285"/>
                  </a:cubicBezTo>
                  <a:cubicBezTo>
                    <a:pt x="310" y="299"/>
                    <a:pt x="310" y="299"/>
                    <a:pt x="310" y="299"/>
                  </a:cubicBezTo>
                  <a:cubicBezTo>
                    <a:pt x="293" y="315"/>
                    <a:pt x="293" y="315"/>
                    <a:pt x="293" y="315"/>
                  </a:cubicBezTo>
                  <a:cubicBezTo>
                    <a:pt x="280" y="301"/>
                    <a:pt x="280" y="301"/>
                    <a:pt x="280" y="301"/>
                  </a:cubicBezTo>
                  <a:cubicBezTo>
                    <a:pt x="277" y="303"/>
                    <a:pt x="274" y="305"/>
                    <a:pt x="271" y="307"/>
                  </a:cubicBezTo>
                  <a:cubicBezTo>
                    <a:pt x="281" y="325"/>
                    <a:pt x="281" y="325"/>
                    <a:pt x="281" y="325"/>
                  </a:cubicBezTo>
                  <a:cubicBezTo>
                    <a:pt x="261" y="337"/>
                    <a:pt x="261" y="337"/>
                    <a:pt x="261" y="337"/>
                  </a:cubicBezTo>
                  <a:cubicBezTo>
                    <a:pt x="251" y="319"/>
                    <a:pt x="251" y="319"/>
                    <a:pt x="251" y="319"/>
                  </a:cubicBezTo>
                  <a:cubicBezTo>
                    <a:pt x="246" y="322"/>
                    <a:pt x="240" y="325"/>
                    <a:pt x="234" y="327"/>
                  </a:cubicBezTo>
                  <a:cubicBezTo>
                    <a:pt x="239" y="346"/>
                    <a:pt x="239" y="346"/>
                    <a:pt x="239" y="346"/>
                  </a:cubicBezTo>
                  <a:cubicBezTo>
                    <a:pt x="217" y="352"/>
                    <a:pt x="217" y="352"/>
                    <a:pt x="217" y="352"/>
                  </a:cubicBezTo>
                  <a:cubicBezTo>
                    <a:pt x="212" y="333"/>
                    <a:pt x="212" y="333"/>
                    <a:pt x="212" y="333"/>
                  </a:cubicBezTo>
                  <a:cubicBezTo>
                    <a:pt x="205" y="334"/>
                    <a:pt x="199" y="335"/>
                    <a:pt x="193" y="336"/>
                  </a:cubicBezTo>
                  <a:cubicBezTo>
                    <a:pt x="193" y="355"/>
                    <a:pt x="193" y="355"/>
                    <a:pt x="193" y="355"/>
                  </a:cubicBezTo>
                  <a:cubicBezTo>
                    <a:pt x="170" y="355"/>
                    <a:pt x="170" y="355"/>
                    <a:pt x="170" y="355"/>
                  </a:cubicBezTo>
                  <a:cubicBezTo>
                    <a:pt x="170" y="336"/>
                    <a:pt x="170" y="336"/>
                    <a:pt x="170" y="336"/>
                  </a:cubicBezTo>
                  <a:cubicBezTo>
                    <a:pt x="163" y="336"/>
                    <a:pt x="157" y="335"/>
                    <a:pt x="151" y="334"/>
                  </a:cubicBezTo>
                  <a:cubicBezTo>
                    <a:pt x="146" y="353"/>
                    <a:pt x="146" y="353"/>
                    <a:pt x="146" y="353"/>
                  </a:cubicBezTo>
                  <a:cubicBezTo>
                    <a:pt x="123" y="347"/>
                    <a:pt x="123" y="347"/>
                    <a:pt x="123" y="347"/>
                  </a:cubicBezTo>
                  <a:cubicBezTo>
                    <a:pt x="129" y="328"/>
                    <a:pt x="129" y="328"/>
                    <a:pt x="129" y="328"/>
                  </a:cubicBezTo>
                  <a:cubicBezTo>
                    <a:pt x="122" y="325"/>
                    <a:pt x="115" y="322"/>
                    <a:pt x="109" y="319"/>
                  </a:cubicBezTo>
                  <a:cubicBezTo>
                    <a:pt x="98" y="337"/>
                    <a:pt x="98" y="337"/>
                    <a:pt x="98" y="337"/>
                  </a:cubicBezTo>
                  <a:cubicBezTo>
                    <a:pt x="78" y="325"/>
                    <a:pt x="78" y="325"/>
                    <a:pt x="78" y="325"/>
                  </a:cubicBezTo>
                  <a:cubicBezTo>
                    <a:pt x="89" y="307"/>
                    <a:pt x="89" y="307"/>
                    <a:pt x="89" y="307"/>
                  </a:cubicBezTo>
                  <a:cubicBezTo>
                    <a:pt x="87" y="306"/>
                    <a:pt x="85" y="305"/>
                    <a:pt x="83" y="303"/>
                  </a:cubicBezTo>
                  <a:cubicBezTo>
                    <a:pt x="80" y="301"/>
                    <a:pt x="77" y="298"/>
                    <a:pt x="74" y="296"/>
                  </a:cubicBezTo>
                  <a:cubicBezTo>
                    <a:pt x="59" y="310"/>
                    <a:pt x="59" y="310"/>
                    <a:pt x="59" y="310"/>
                  </a:cubicBezTo>
                  <a:cubicBezTo>
                    <a:pt x="43" y="294"/>
                    <a:pt x="43" y="294"/>
                    <a:pt x="43" y="294"/>
                  </a:cubicBezTo>
                  <a:cubicBezTo>
                    <a:pt x="58" y="280"/>
                    <a:pt x="58" y="280"/>
                    <a:pt x="58" y="280"/>
                  </a:cubicBezTo>
                  <a:cubicBezTo>
                    <a:pt x="54" y="275"/>
                    <a:pt x="50" y="270"/>
                    <a:pt x="46" y="265"/>
                  </a:cubicBezTo>
                  <a:cubicBezTo>
                    <a:pt x="29" y="274"/>
                    <a:pt x="29" y="274"/>
                    <a:pt x="29" y="274"/>
                  </a:cubicBezTo>
                  <a:cubicBezTo>
                    <a:pt x="18" y="255"/>
                    <a:pt x="18" y="255"/>
                    <a:pt x="18" y="255"/>
                  </a:cubicBezTo>
                  <a:cubicBezTo>
                    <a:pt x="35" y="245"/>
                    <a:pt x="35" y="245"/>
                    <a:pt x="35" y="245"/>
                  </a:cubicBezTo>
                  <a:cubicBezTo>
                    <a:pt x="32" y="239"/>
                    <a:pt x="30" y="234"/>
                    <a:pt x="28" y="228"/>
                  </a:cubicBezTo>
                  <a:cubicBezTo>
                    <a:pt x="9" y="232"/>
                    <a:pt x="9" y="232"/>
                    <a:pt x="9" y="232"/>
                  </a:cubicBezTo>
                  <a:cubicBezTo>
                    <a:pt x="8" y="231"/>
                    <a:pt x="8" y="231"/>
                    <a:pt x="8" y="230"/>
                  </a:cubicBezTo>
                  <a:cubicBezTo>
                    <a:pt x="3" y="211"/>
                    <a:pt x="3" y="211"/>
                    <a:pt x="3" y="211"/>
                  </a:cubicBezTo>
                  <a:cubicBezTo>
                    <a:pt x="3" y="211"/>
                    <a:pt x="3" y="211"/>
                    <a:pt x="3" y="210"/>
                  </a:cubicBezTo>
                  <a:cubicBezTo>
                    <a:pt x="22" y="206"/>
                    <a:pt x="22" y="206"/>
                    <a:pt x="22" y="206"/>
                  </a:cubicBezTo>
                  <a:cubicBezTo>
                    <a:pt x="22" y="205"/>
                    <a:pt x="22" y="204"/>
                    <a:pt x="22" y="204"/>
                  </a:cubicBezTo>
                  <a:cubicBezTo>
                    <a:pt x="21" y="200"/>
                    <a:pt x="21" y="195"/>
                    <a:pt x="20" y="191"/>
                  </a:cubicBezTo>
                  <a:cubicBezTo>
                    <a:pt x="1" y="191"/>
                    <a:pt x="1" y="191"/>
                    <a:pt x="1" y="191"/>
                  </a:cubicBezTo>
                  <a:cubicBezTo>
                    <a:pt x="0" y="186"/>
                    <a:pt x="0" y="182"/>
                    <a:pt x="0" y="178"/>
                  </a:cubicBezTo>
                  <a:cubicBezTo>
                    <a:pt x="0" y="175"/>
                    <a:pt x="0" y="171"/>
                    <a:pt x="1" y="168"/>
                  </a:cubicBezTo>
                  <a:cubicBezTo>
                    <a:pt x="20" y="168"/>
                    <a:pt x="20" y="168"/>
                    <a:pt x="20" y="168"/>
                  </a:cubicBezTo>
                  <a:cubicBezTo>
                    <a:pt x="21" y="162"/>
                    <a:pt x="21" y="156"/>
                    <a:pt x="22" y="150"/>
                  </a:cubicBezTo>
                  <a:cubicBezTo>
                    <a:pt x="3" y="145"/>
                    <a:pt x="3" y="145"/>
                    <a:pt x="3" y="145"/>
                  </a:cubicBezTo>
                  <a:cubicBezTo>
                    <a:pt x="5" y="137"/>
                    <a:pt x="7" y="130"/>
                    <a:pt x="9" y="123"/>
                  </a:cubicBezTo>
                  <a:cubicBezTo>
                    <a:pt x="28" y="128"/>
                    <a:pt x="28" y="128"/>
                    <a:pt x="28" y="128"/>
                  </a:cubicBezTo>
                  <a:cubicBezTo>
                    <a:pt x="30" y="122"/>
                    <a:pt x="32" y="116"/>
                    <a:pt x="35" y="110"/>
                  </a:cubicBezTo>
                  <a:cubicBezTo>
                    <a:pt x="18" y="101"/>
                    <a:pt x="18" y="101"/>
                    <a:pt x="18" y="101"/>
                  </a:cubicBezTo>
                  <a:cubicBezTo>
                    <a:pt x="21" y="94"/>
                    <a:pt x="25" y="87"/>
                    <a:pt x="29" y="81"/>
                  </a:cubicBezTo>
                  <a:cubicBezTo>
                    <a:pt x="46" y="91"/>
                    <a:pt x="46" y="91"/>
                    <a:pt x="46" y="91"/>
                  </a:cubicBezTo>
                  <a:cubicBezTo>
                    <a:pt x="50" y="85"/>
                    <a:pt x="54" y="81"/>
                    <a:pt x="58" y="76"/>
                  </a:cubicBezTo>
                  <a:cubicBezTo>
                    <a:pt x="43" y="61"/>
                    <a:pt x="43" y="61"/>
                    <a:pt x="43" y="61"/>
                  </a:cubicBezTo>
                  <a:cubicBezTo>
                    <a:pt x="44" y="60"/>
                    <a:pt x="45" y="60"/>
                    <a:pt x="46" y="59"/>
                  </a:cubicBezTo>
                  <a:cubicBezTo>
                    <a:pt x="59" y="45"/>
                    <a:pt x="59" y="45"/>
                    <a:pt x="59" y="45"/>
                  </a:cubicBezTo>
                  <a:cubicBezTo>
                    <a:pt x="74" y="60"/>
                    <a:pt x="74" y="60"/>
                    <a:pt x="74" y="60"/>
                  </a:cubicBezTo>
                  <a:cubicBezTo>
                    <a:pt x="78" y="56"/>
                    <a:pt x="82" y="53"/>
                    <a:pt x="86" y="51"/>
                  </a:cubicBezTo>
                  <a:cubicBezTo>
                    <a:pt x="87" y="49"/>
                    <a:pt x="89" y="48"/>
                    <a:pt x="91" y="47"/>
                  </a:cubicBezTo>
                  <a:cubicBezTo>
                    <a:pt x="81" y="28"/>
                    <a:pt x="81" y="28"/>
                    <a:pt x="81" y="28"/>
                  </a:cubicBezTo>
                  <a:cubicBezTo>
                    <a:pt x="101" y="18"/>
                    <a:pt x="101" y="18"/>
                    <a:pt x="101" y="18"/>
                  </a:cubicBezTo>
                  <a:cubicBezTo>
                    <a:pt x="111" y="35"/>
                    <a:pt x="111" y="35"/>
                    <a:pt x="111" y="35"/>
                  </a:cubicBezTo>
                  <a:cubicBezTo>
                    <a:pt x="117" y="33"/>
                    <a:pt x="122" y="30"/>
                    <a:pt x="128" y="28"/>
                  </a:cubicBezTo>
                  <a:cubicBezTo>
                    <a:pt x="124" y="9"/>
                    <a:pt x="124" y="9"/>
                    <a:pt x="124" y="9"/>
                  </a:cubicBezTo>
                  <a:cubicBezTo>
                    <a:pt x="146" y="3"/>
                    <a:pt x="146" y="3"/>
                    <a:pt x="146" y="3"/>
                  </a:cubicBezTo>
                  <a:cubicBezTo>
                    <a:pt x="151" y="22"/>
                    <a:pt x="151" y="22"/>
                    <a:pt x="151" y="22"/>
                  </a:cubicBezTo>
                  <a:cubicBezTo>
                    <a:pt x="157" y="21"/>
                    <a:pt x="163" y="20"/>
                    <a:pt x="170" y="20"/>
                  </a:cubicBezTo>
                  <a:cubicBezTo>
                    <a:pt x="170" y="0"/>
                    <a:pt x="170" y="0"/>
                    <a:pt x="170" y="0"/>
                  </a:cubicBezTo>
                  <a:cubicBezTo>
                    <a:pt x="193" y="1"/>
                    <a:pt x="193" y="1"/>
                    <a:pt x="193" y="1"/>
                  </a:cubicBezTo>
                  <a:cubicBezTo>
                    <a:pt x="193" y="20"/>
                    <a:pt x="193" y="20"/>
                    <a:pt x="193" y="20"/>
                  </a:cubicBezTo>
                  <a:cubicBezTo>
                    <a:pt x="199" y="20"/>
                    <a:pt x="205" y="21"/>
                    <a:pt x="212" y="23"/>
                  </a:cubicBezTo>
                  <a:close/>
                  <a:moveTo>
                    <a:pt x="82" y="280"/>
                  </a:moveTo>
                  <a:cubicBezTo>
                    <a:pt x="278" y="280"/>
                    <a:pt x="278" y="280"/>
                    <a:pt x="278" y="280"/>
                  </a:cubicBezTo>
                  <a:cubicBezTo>
                    <a:pt x="305" y="254"/>
                    <a:pt x="322" y="218"/>
                    <a:pt x="322" y="178"/>
                  </a:cubicBezTo>
                  <a:cubicBezTo>
                    <a:pt x="322" y="100"/>
                    <a:pt x="258" y="36"/>
                    <a:pt x="180" y="36"/>
                  </a:cubicBezTo>
                  <a:cubicBezTo>
                    <a:pt x="102" y="36"/>
                    <a:pt x="38" y="100"/>
                    <a:pt x="38" y="178"/>
                  </a:cubicBezTo>
                  <a:cubicBezTo>
                    <a:pt x="38" y="218"/>
                    <a:pt x="55" y="254"/>
                    <a:pt x="82" y="280"/>
                  </a:cubicBezTo>
                  <a:close/>
                  <a:moveTo>
                    <a:pt x="267" y="290"/>
                  </a:moveTo>
                  <a:cubicBezTo>
                    <a:pt x="92" y="290"/>
                    <a:pt x="92" y="290"/>
                    <a:pt x="92" y="290"/>
                  </a:cubicBezTo>
                  <a:cubicBezTo>
                    <a:pt x="117" y="309"/>
                    <a:pt x="147" y="320"/>
                    <a:pt x="180" y="320"/>
                  </a:cubicBezTo>
                  <a:cubicBezTo>
                    <a:pt x="213" y="320"/>
                    <a:pt x="243" y="309"/>
                    <a:pt x="267"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iš1iḓé">
              <a:extLst>
                <a:ext uri="{FF2B5EF4-FFF2-40B4-BE49-F238E27FC236}">
                  <a16:creationId xmlns:a16="http://schemas.microsoft.com/office/drawing/2014/main" id="{370408CA-AAED-460B-BA48-C58817BFAD46}"/>
                </a:ext>
              </a:extLst>
            </p:cNvPr>
            <p:cNvSpPr/>
            <p:nvPr/>
          </p:nvSpPr>
          <p:spPr bwMode="auto">
            <a:xfrm>
              <a:off x="3635375" y="3617913"/>
              <a:ext cx="3556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28" name="işľiḑè">
              <a:extLst>
                <a:ext uri="{FF2B5EF4-FFF2-40B4-BE49-F238E27FC236}">
                  <a16:creationId xmlns:a16="http://schemas.microsoft.com/office/drawing/2014/main" id="{E5D8A0AE-BA94-4669-9F45-1B2FA2882B93}"/>
                </a:ext>
              </a:extLst>
            </p:cNvPr>
            <p:cNvSpPr/>
            <p:nvPr/>
          </p:nvSpPr>
          <p:spPr bwMode="auto">
            <a:xfrm>
              <a:off x="3576638" y="3654426"/>
              <a:ext cx="474663" cy="101600"/>
            </a:xfrm>
            <a:custGeom>
              <a:avLst/>
              <a:gdLst>
                <a:gd name="T0" fmla="*/ 0 w 144"/>
                <a:gd name="T1" fmla="*/ 0 h 31"/>
                <a:gd name="T2" fmla="*/ 144 w 144"/>
                <a:gd name="T3" fmla="*/ 0 h 31"/>
                <a:gd name="T4" fmla="*/ 144 w 144"/>
                <a:gd name="T5" fmla="*/ 31 h 31"/>
                <a:gd name="T6" fmla="*/ 0 w 144"/>
                <a:gd name="T7" fmla="*/ 31 h 31"/>
                <a:gd name="T8" fmla="*/ 0 w 144"/>
                <a:gd name="T9" fmla="*/ 0 h 31"/>
                <a:gd name="T10" fmla="*/ 41 w 144"/>
                <a:gd name="T11" fmla="*/ 5 h 31"/>
                <a:gd name="T12" fmla="*/ 36 w 144"/>
                <a:gd name="T13" fmla="*/ 5 h 31"/>
                <a:gd name="T14" fmla="*/ 30 w 144"/>
                <a:gd name="T15" fmla="*/ 10 h 31"/>
                <a:gd name="T16" fmla="*/ 30 w 144"/>
                <a:gd name="T17" fmla="*/ 15 h 31"/>
                <a:gd name="T18" fmla="*/ 35 w 144"/>
                <a:gd name="T19" fmla="*/ 15 h 31"/>
                <a:gd name="T20" fmla="*/ 35 w 144"/>
                <a:gd name="T21" fmla="*/ 28 h 31"/>
                <a:gd name="T22" fmla="*/ 41 w 144"/>
                <a:gd name="T23" fmla="*/ 28 h 31"/>
                <a:gd name="T24" fmla="*/ 41 w 144"/>
                <a:gd name="T25" fmla="*/ 5 h 31"/>
                <a:gd name="T26" fmla="*/ 61 w 144"/>
                <a:gd name="T27" fmla="*/ 23 h 31"/>
                <a:gd name="T28" fmla="*/ 64 w 144"/>
                <a:gd name="T29" fmla="*/ 21 h 31"/>
                <a:gd name="T30" fmla="*/ 61 w 144"/>
                <a:gd name="T31" fmla="*/ 18 h 31"/>
                <a:gd name="T32" fmla="*/ 58 w 144"/>
                <a:gd name="T33" fmla="*/ 21 h 31"/>
                <a:gd name="T34" fmla="*/ 61 w 144"/>
                <a:gd name="T35" fmla="*/ 23 h 31"/>
                <a:gd name="T36" fmla="*/ 61 w 144"/>
                <a:gd name="T37" fmla="*/ 14 h 31"/>
                <a:gd name="T38" fmla="*/ 63 w 144"/>
                <a:gd name="T39" fmla="*/ 12 h 31"/>
                <a:gd name="T40" fmla="*/ 61 w 144"/>
                <a:gd name="T41" fmla="*/ 9 h 31"/>
                <a:gd name="T42" fmla="*/ 58 w 144"/>
                <a:gd name="T43" fmla="*/ 12 h 31"/>
                <a:gd name="T44" fmla="*/ 61 w 144"/>
                <a:gd name="T45" fmla="*/ 14 h 31"/>
                <a:gd name="T46" fmla="*/ 55 w 144"/>
                <a:gd name="T47" fmla="*/ 16 h 31"/>
                <a:gd name="T48" fmla="*/ 51 w 144"/>
                <a:gd name="T49" fmla="*/ 21 h 31"/>
                <a:gd name="T50" fmla="*/ 61 w 144"/>
                <a:gd name="T51" fmla="*/ 28 h 31"/>
                <a:gd name="T52" fmla="*/ 70 w 144"/>
                <a:gd name="T53" fmla="*/ 21 h 31"/>
                <a:gd name="T54" fmla="*/ 67 w 144"/>
                <a:gd name="T55" fmla="*/ 16 h 31"/>
                <a:gd name="T56" fmla="*/ 70 w 144"/>
                <a:gd name="T57" fmla="*/ 11 h 31"/>
                <a:gd name="T58" fmla="*/ 61 w 144"/>
                <a:gd name="T59" fmla="*/ 5 h 31"/>
                <a:gd name="T60" fmla="*/ 52 w 144"/>
                <a:gd name="T61" fmla="*/ 11 h 31"/>
                <a:gd name="T62" fmla="*/ 55 w 144"/>
                <a:gd name="T63" fmla="*/ 16 h 31"/>
                <a:gd name="T64" fmla="*/ 84 w 144"/>
                <a:gd name="T65" fmla="*/ 16 h 31"/>
                <a:gd name="T66" fmla="*/ 87 w 144"/>
                <a:gd name="T67" fmla="*/ 13 h 31"/>
                <a:gd name="T68" fmla="*/ 84 w 144"/>
                <a:gd name="T69" fmla="*/ 10 h 31"/>
                <a:gd name="T70" fmla="*/ 81 w 144"/>
                <a:gd name="T71" fmla="*/ 13 h 31"/>
                <a:gd name="T72" fmla="*/ 84 w 144"/>
                <a:gd name="T73" fmla="*/ 16 h 31"/>
                <a:gd name="T74" fmla="*/ 75 w 144"/>
                <a:gd name="T75" fmla="*/ 22 h 31"/>
                <a:gd name="T76" fmla="*/ 84 w 144"/>
                <a:gd name="T77" fmla="*/ 28 h 31"/>
                <a:gd name="T78" fmla="*/ 94 w 144"/>
                <a:gd name="T79" fmla="*/ 17 h 31"/>
                <a:gd name="T80" fmla="*/ 83 w 144"/>
                <a:gd name="T81" fmla="*/ 5 h 31"/>
                <a:gd name="T82" fmla="*/ 74 w 144"/>
                <a:gd name="T83" fmla="*/ 13 h 31"/>
                <a:gd name="T84" fmla="*/ 82 w 144"/>
                <a:gd name="T85" fmla="*/ 20 h 31"/>
                <a:gd name="T86" fmla="*/ 87 w 144"/>
                <a:gd name="T87" fmla="*/ 19 h 31"/>
                <a:gd name="T88" fmla="*/ 84 w 144"/>
                <a:gd name="T89" fmla="*/ 24 h 31"/>
                <a:gd name="T90" fmla="*/ 81 w 144"/>
                <a:gd name="T91" fmla="*/ 22 h 31"/>
                <a:gd name="T92" fmla="*/ 75 w 144"/>
                <a:gd name="T93" fmla="*/ 22 h 31"/>
                <a:gd name="T94" fmla="*/ 108 w 144"/>
                <a:gd name="T95" fmla="*/ 17 h 31"/>
                <a:gd name="T96" fmla="*/ 105 w 144"/>
                <a:gd name="T97" fmla="*/ 21 h 31"/>
                <a:gd name="T98" fmla="*/ 108 w 144"/>
                <a:gd name="T99" fmla="*/ 24 h 31"/>
                <a:gd name="T100" fmla="*/ 111 w 144"/>
                <a:gd name="T101" fmla="*/ 20 h 31"/>
                <a:gd name="T102" fmla="*/ 108 w 144"/>
                <a:gd name="T103" fmla="*/ 17 h 31"/>
                <a:gd name="T104" fmla="*/ 117 w 144"/>
                <a:gd name="T105" fmla="*/ 11 h 31"/>
                <a:gd name="T106" fmla="*/ 108 w 144"/>
                <a:gd name="T107" fmla="*/ 5 h 31"/>
                <a:gd name="T108" fmla="*/ 98 w 144"/>
                <a:gd name="T109" fmla="*/ 17 h 31"/>
                <a:gd name="T110" fmla="*/ 109 w 144"/>
                <a:gd name="T111" fmla="*/ 28 h 31"/>
                <a:gd name="T112" fmla="*/ 118 w 144"/>
                <a:gd name="T113" fmla="*/ 20 h 31"/>
                <a:gd name="T114" fmla="*/ 110 w 144"/>
                <a:gd name="T115" fmla="*/ 13 h 31"/>
                <a:gd name="T116" fmla="*/ 105 w 144"/>
                <a:gd name="T117" fmla="*/ 15 h 31"/>
                <a:gd name="T118" fmla="*/ 108 w 144"/>
                <a:gd name="T119" fmla="*/ 9 h 31"/>
                <a:gd name="T120" fmla="*/ 111 w 144"/>
                <a:gd name="T121" fmla="*/ 11 h 31"/>
                <a:gd name="T122" fmla="*/ 117 w 144"/>
                <a:gd name="T12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31">
                  <a:moveTo>
                    <a:pt x="0" y="0"/>
                  </a:moveTo>
                  <a:cubicBezTo>
                    <a:pt x="144" y="0"/>
                    <a:pt x="144" y="0"/>
                    <a:pt x="144" y="0"/>
                  </a:cubicBezTo>
                  <a:cubicBezTo>
                    <a:pt x="144" y="31"/>
                    <a:pt x="144" y="31"/>
                    <a:pt x="144" y="31"/>
                  </a:cubicBezTo>
                  <a:cubicBezTo>
                    <a:pt x="0" y="31"/>
                    <a:pt x="0" y="31"/>
                    <a:pt x="0" y="31"/>
                  </a:cubicBezTo>
                  <a:cubicBezTo>
                    <a:pt x="0" y="0"/>
                    <a:pt x="0" y="0"/>
                    <a:pt x="0" y="0"/>
                  </a:cubicBezTo>
                  <a:close/>
                  <a:moveTo>
                    <a:pt x="41" y="5"/>
                  </a:moveTo>
                  <a:cubicBezTo>
                    <a:pt x="36" y="5"/>
                    <a:pt x="36" y="5"/>
                    <a:pt x="36" y="5"/>
                  </a:cubicBezTo>
                  <a:cubicBezTo>
                    <a:pt x="36" y="8"/>
                    <a:pt x="33" y="10"/>
                    <a:pt x="30" y="10"/>
                  </a:cubicBezTo>
                  <a:cubicBezTo>
                    <a:pt x="30" y="15"/>
                    <a:pt x="30" y="15"/>
                    <a:pt x="30" y="15"/>
                  </a:cubicBezTo>
                  <a:cubicBezTo>
                    <a:pt x="35" y="15"/>
                    <a:pt x="35" y="15"/>
                    <a:pt x="35" y="15"/>
                  </a:cubicBezTo>
                  <a:cubicBezTo>
                    <a:pt x="35" y="28"/>
                    <a:pt x="35" y="28"/>
                    <a:pt x="35" y="28"/>
                  </a:cubicBezTo>
                  <a:cubicBezTo>
                    <a:pt x="41" y="28"/>
                    <a:pt x="41" y="28"/>
                    <a:pt x="41" y="28"/>
                  </a:cubicBezTo>
                  <a:cubicBezTo>
                    <a:pt x="41" y="5"/>
                    <a:pt x="41" y="5"/>
                    <a:pt x="41" y="5"/>
                  </a:cubicBezTo>
                  <a:close/>
                  <a:moveTo>
                    <a:pt x="61" y="23"/>
                  </a:moveTo>
                  <a:cubicBezTo>
                    <a:pt x="63" y="23"/>
                    <a:pt x="64" y="22"/>
                    <a:pt x="64" y="21"/>
                  </a:cubicBezTo>
                  <a:cubicBezTo>
                    <a:pt x="64" y="19"/>
                    <a:pt x="63" y="18"/>
                    <a:pt x="61" y="18"/>
                  </a:cubicBezTo>
                  <a:cubicBezTo>
                    <a:pt x="59" y="18"/>
                    <a:pt x="58" y="19"/>
                    <a:pt x="58" y="21"/>
                  </a:cubicBezTo>
                  <a:cubicBezTo>
                    <a:pt x="58" y="23"/>
                    <a:pt x="59" y="24"/>
                    <a:pt x="61" y="23"/>
                  </a:cubicBezTo>
                  <a:close/>
                  <a:moveTo>
                    <a:pt x="61" y="14"/>
                  </a:moveTo>
                  <a:cubicBezTo>
                    <a:pt x="62" y="14"/>
                    <a:pt x="63" y="13"/>
                    <a:pt x="63" y="12"/>
                  </a:cubicBezTo>
                  <a:cubicBezTo>
                    <a:pt x="63" y="10"/>
                    <a:pt x="62" y="9"/>
                    <a:pt x="61" y="9"/>
                  </a:cubicBezTo>
                  <a:cubicBezTo>
                    <a:pt x="59" y="9"/>
                    <a:pt x="58" y="10"/>
                    <a:pt x="58" y="12"/>
                  </a:cubicBezTo>
                  <a:cubicBezTo>
                    <a:pt x="58" y="13"/>
                    <a:pt x="59" y="14"/>
                    <a:pt x="61" y="14"/>
                  </a:cubicBezTo>
                  <a:close/>
                  <a:moveTo>
                    <a:pt x="55" y="16"/>
                  </a:moveTo>
                  <a:cubicBezTo>
                    <a:pt x="52" y="17"/>
                    <a:pt x="51" y="19"/>
                    <a:pt x="51" y="21"/>
                  </a:cubicBezTo>
                  <a:cubicBezTo>
                    <a:pt x="51" y="26"/>
                    <a:pt x="54" y="28"/>
                    <a:pt x="61" y="28"/>
                  </a:cubicBezTo>
                  <a:cubicBezTo>
                    <a:pt x="67" y="28"/>
                    <a:pt x="70" y="26"/>
                    <a:pt x="70" y="21"/>
                  </a:cubicBezTo>
                  <a:cubicBezTo>
                    <a:pt x="70" y="19"/>
                    <a:pt x="69" y="17"/>
                    <a:pt x="67" y="16"/>
                  </a:cubicBezTo>
                  <a:cubicBezTo>
                    <a:pt x="69" y="15"/>
                    <a:pt x="70" y="14"/>
                    <a:pt x="70" y="11"/>
                  </a:cubicBezTo>
                  <a:cubicBezTo>
                    <a:pt x="69" y="7"/>
                    <a:pt x="66" y="5"/>
                    <a:pt x="61" y="5"/>
                  </a:cubicBezTo>
                  <a:cubicBezTo>
                    <a:pt x="55" y="5"/>
                    <a:pt x="52" y="7"/>
                    <a:pt x="52" y="11"/>
                  </a:cubicBezTo>
                  <a:cubicBezTo>
                    <a:pt x="51" y="13"/>
                    <a:pt x="52" y="15"/>
                    <a:pt x="55" y="16"/>
                  </a:cubicBezTo>
                  <a:close/>
                  <a:moveTo>
                    <a:pt x="84" y="16"/>
                  </a:moveTo>
                  <a:cubicBezTo>
                    <a:pt x="86" y="16"/>
                    <a:pt x="87" y="15"/>
                    <a:pt x="87" y="13"/>
                  </a:cubicBezTo>
                  <a:cubicBezTo>
                    <a:pt x="87" y="11"/>
                    <a:pt x="86" y="10"/>
                    <a:pt x="84" y="10"/>
                  </a:cubicBezTo>
                  <a:cubicBezTo>
                    <a:pt x="82" y="10"/>
                    <a:pt x="81" y="11"/>
                    <a:pt x="81" y="13"/>
                  </a:cubicBezTo>
                  <a:cubicBezTo>
                    <a:pt x="81" y="15"/>
                    <a:pt x="82" y="16"/>
                    <a:pt x="84" y="16"/>
                  </a:cubicBezTo>
                  <a:close/>
                  <a:moveTo>
                    <a:pt x="75" y="22"/>
                  </a:moveTo>
                  <a:cubicBezTo>
                    <a:pt x="76" y="26"/>
                    <a:pt x="79" y="28"/>
                    <a:pt x="84" y="28"/>
                  </a:cubicBezTo>
                  <a:cubicBezTo>
                    <a:pt x="90" y="28"/>
                    <a:pt x="94" y="24"/>
                    <a:pt x="94" y="17"/>
                  </a:cubicBezTo>
                  <a:cubicBezTo>
                    <a:pt x="94" y="9"/>
                    <a:pt x="90" y="5"/>
                    <a:pt x="83" y="5"/>
                  </a:cubicBezTo>
                  <a:cubicBezTo>
                    <a:pt x="77" y="5"/>
                    <a:pt x="74" y="8"/>
                    <a:pt x="74" y="13"/>
                  </a:cubicBezTo>
                  <a:cubicBezTo>
                    <a:pt x="75" y="18"/>
                    <a:pt x="77" y="20"/>
                    <a:pt x="82" y="20"/>
                  </a:cubicBezTo>
                  <a:cubicBezTo>
                    <a:pt x="84" y="20"/>
                    <a:pt x="86" y="20"/>
                    <a:pt x="87" y="19"/>
                  </a:cubicBezTo>
                  <a:cubicBezTo>
                    <a:pt x="87" y="22"/>
                    <a:pt x="86" y="24"/>
                    <a:pt x="84" y="24"/>
                  </a:cubicBezTo>
                  <a:cubicBezTo>
                    <a:pt x="82" y="24"/>
                    <a:pt x="81" y="23"/>
                    <a:pt x="81" y="22"/>
                  </a:cubicBezTo>
                  <a:cubicBezTo>
                    <a:pt x="75" y="22"/>
                    <a:pt x="75" y="22"/>
                    <a:pt x="75" y="22"/>
                  </a:cubicBezTo>
                  <a:close/>
                  <a:moveTo>
                    <a:pt x="108" y="17"/>
                  </a:moveTo>
                  <a:cubicBezTo>
                    <a:pt x="106" y="17"/>
                    <a:pt x="105" y="18"/>
                    <a:pt x="105" y="21"/>
                  </a:cubicBezTo>
                  <a:cubicBezTo>
                    <a:pt x="105" y="22"/>
                    <a:pt x="106" y="23"/>
                    <a:pt x="108" y="24"/>
                  </a:cubicBezTo>
                  <a:cubicBezTo>
                    <a:pt x="110" y="24"/>
                    <a:pt x="111" y="22"/>
                    <a:pt x="111" y="20"/>
                  </a:cubicBezTo>
                  <a:cubicBezTo>
                    <a:pt x="111" y="19"/>
                    <a:pt x="110" y="18"/>
                    <a:pt x="108" y="17"/>
                  </a:cubicBezTo>
                  <a:close/>
                  <a:moveTo>
                    <a:pt x="117" y="11"/>
                  </a:moveTo>
                  <a:cubicBezTo>
                    <a:pt x="116" y="7"/>
                    <a:pt x="113" y="5"/>
                    <a:pt x="108" y="5"/>
                  </a:cubicBezTo>
                  <a:cubicBezTo>
                    <a:pt x="101" y="5"/>
                    <a:pt x="98" y="9"/>
                    <a:pt x="98" y="17"/>
                  </a:cubicBezTo>
                  <a:cubicBezTo>
                    <a:pt x="98" y="24"/>
                    <a:pt x="101" y="28"/>
                    <a:pt x="109" y="28"/>
                  </a:cubicBezTo>
                  <a:cubicBezTo>
                    <a:pt x="114" y="28"/>
                    <a:pt x="117" y="25"/>
                    <a:pt x="118" y="20"/>
                  </a:cubicBezTo>
                  <a:cubicBezTo>
                    <a:pt x="117" y="16"/>
                    <a:pt x="115" y="13"/>
                    <a:pt x="110" y="13"/>
                  </a:cubicBezTo>
                  <a:cubicBezTo>
                    <a:pt x="108" y="13"/>
                    <a:pt x="106" y="14"/>
                    <a:pt x="105" y="15"/>
                  </a:cubicBezTo>
                  <a:cubicBezTo>
                    <a:pt x="105" y="11"/>
                    <a:pt x="106" y="9"/>
                    <a:pt x="108" y="9"/>
                  </a:cubicBezTo>
                  <a:cubicBezTo>
                    <a:pt x="109" y="9"/>
                    <a:pt x="110" y="10"/>
                    <a:pt x="111" y="11"/>
                  </a:cubicBezTo>
                  <a:lnTo>
                    <a:pt x="117"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ïṥlîḓe">
              <a:extLst>
                <a:ext uri="{FF2B5EF4-FFF2-40B4-BE49-F238E27FC236}">
                  <a16:creationId xmlns:a16="http://schemas.microsoft.com/office/drawing/2014/main" id="{DA0AEA11-BF42-4056-9460-F9D054A136D2}"/>
                </a:ext>
              </a:extLst>
            </p:cNvPr>
            <p:cNvSpPr/>
            <p:nvPr/>
          </p:nvSpPr>
          <p:spPr bwMode="auto">
            <a:xfrm>
              <a:off x="3810000" y="3059113"/>
              <a:ext cx="42863" cy="241300"/>
            </a:xfrm>
            <a:custGeom>
              <a:avLst/>
              <a:gdLst>
                <a:gd name="T0" fmla="*/ 0 w 13"/>
                <a:gd name="T1" fmla="*/ 70 h 73"/>
                <a:gd name="T2" fmla="*/ 0 w 13"/>
                <a:gd name="T3" fmla="*/ 51 h 73"/>
                <a:gd name="T4" fmla="*/ 0 w 13"/>
                <a:gd name="T5" fmla="*/ 3 h 73"/>
                <a:gd name="T6" fmla="*/ 2 w 13"/>
                <a:gd name="T7" fmla="*/ 0 h 73"/>
                <a:gd name="T8" fmla="*/ 11 w 13"/>
                <a:gd name="T9" fmla="*/ 0 h 73"/>
                <a:gd name="T10" fmla="*/ 13 w 13"/>
                <a:gd name="T11" fmla="*/ 3 h 73"/>
                <a:gd name="T12" fmla="*/ 13 w 13"/>
                <a:gd name="T13" fmla="*/ 51 h 73"/>
                <a:gd name="T14" fmla="*/ 13 w 13"/>
                <a:gd name="T15" fmla="*/ 70 h 73"/>
                <a:gd name="T16" fmla="*/ 13 w 13"/>
                <a:gd name="T17" fmla="*/ 73 h 73"/>
                <a:gd name="T18" fmla="*/ 11 w 13"/>
                <a:gd name="T19" fmla="*/ 73 h 73"/>
                <a:gd name="T20" fmla="*/ 2 w 13"/>
                <a:gd name="T21" fmla="*/ 73 h 73"/>
                <a:gd name="T22" fmla="*/ 0 w 13"/>
                <a:gd name="T23" fmla="*/ 73 h 73"/>
                <a:gd name="T24" fmla="*/ 0 w 13"/>
                <a:gd name="T25" fmla="*/ 70 h 73"/>
                <a:gd name="T26" fmla="*/ 0 w 13"/>
                <a:gd name="T27"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73">
                  <a:moveTo>
                    <a:pt x="0" y="70"/>
                  </a:moveTo>
                  <a:cubicBezTo>
                    <a:pt x="0" y="51"/>
                    <a:pt x="0" y="51"/>
                    <a:pt x="0" y="51"/>
                  </a:cubicBezTo>
                  <a:cubicBezTo>
                    <a:pt x="0" y="3"/>
                    <a:pt x="0" y="3"/>
                    <a:pt x="0" y="3"/>
                  </a:cubicBezTo>
                  <a:cubicBezTo>
                    <a:pt x="0" y="1"/>
                    <a:pt x="1" y="0"/>
                    <a:pt x="2" y="0"/>
                  </a:cubicBezTo>
                  <a:cubicBezTo>
                    <a:pt x="11" y="0"/>
                    <a:pt x="11" y="0"/>
                    <a:pt x="11" y="0"/>
                  </a:cubicBezTo>
                  <a:cubicBezTo>
                    <a:pt x="12" y="0"/>
                    <a:pt x="13" y="1"/>
                    <a:pt x="13" y="3"/>
                  </a:cubicBezTo>
                  <a:cubicBezTo>
                    <a:pt x="13" y="51"/>
                    <a:pt x="13" y="51"/>
                    <a:pt x="13" y="51"/>
                  </a:cubicBezTo>
                  <a:cubicBezTo>
                    <a:pt x="13" y="70"/>
                    <a:pt x="13" y="70"/>
                    <a:pt x="13" y="70"/>
                  </a:cubicBezTo>
                  <a:cubicBezTo>
                    <a:pt x="13" y="73"/>
                    <a:pt x="13" y="73"/>
                    <a:pt x="13" y="73"/>
                  </a:cubicBezTo>
                  <a:cubicBezTo>
                    <a:pt x="11" y="73"/>
                    <a:pt x="11" y="73"/>
                    <a:pt x="11" y="73"/>
                  </a:cubicBezTo>
                  <a:cubicBezTo>
                    <a:pt x="2" y="73"/>
                    <a:pt x="2" y="73"/>
                    <a:pt x="2" y="73"/>
                  </a:cubicBezTo>
                  <a:cubicBezTo>
                    <a:pt x="0" y="73"/>
                    <a:pt x="0" y="73"/>
                    <a:pt x="0" y="73"/>
                  </a:cubicBezTo>
                  <a:cubicBezTo>
                    <a:pt x="0" y="70"/>
                    <a:pt x="0" y="70"/>
                    <a:pt x="0" y="70"/>
                  </a:cubicBezTo>
                  <a:cubicBezTo>
                    <a:pt x="0" y="70"/>
                    <a:pt x="0" y="70"/>
                    <a:pt x="0"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ş1îdé">
              <a:extLst>
                <a:ext uri="{FF2B5EF4-FFF2-40B4-BE49-F238E27FC236}">
                  <a16:creationId xmlns:a16="http://schemas.microsoft.com/office/drawing/2014/main" id="{4B9C14BB-F023-4EF4-9486-0EE851DFDEDD}"/>
                </a:ext>
              </a:extLst>
            </p:cNvPr>
            <p:cNvSpPr/>
            <p:nvPr/>
          </p:nvSpPr>
          <p:spPr bwMode="auto">
            <a:xfrm>
              <a:off x="3865563" y="3079751"/>
              <a:ext cx="188913" cy="239713"/>
            </a:xfrm>
            <a:custGeom>
              <a:avLst/>
              <a:gdLst>
                <a:gd name="T0" fmla="*/ 0 w 57"/>
                <a:gd name="T1" fmla="*/ 65 h 73"/>
                <a:gd name="T2" fmla="*/ 0 w 57"/>
                <a:gd name="T3" fmla="*/ 47 h 73"/>
                <a:gd name="T4" fmla="*/ 0 w 57"/>
                <a:gd name="T5" fmla="*/ 2 h 73"/>
                <a:gd name="T6" fmla="*/ 2 w 57"/>
                <a:gd name="T7" fmla="*/ 0 h 73"/>
                <a:gd name="T8" fmla="*/ 10 w 57"/>
                <a:gd name="T9" fmla="*/ 0 h 73"/>
                <a:gd name="T10" fmla="*/ 11 w 57"/>
                <a:gd name="T11" fmla="*/ 2 h 73"/>
                <a:gd name="T12" fmla="*/ 11 w 57"/>
                <a:gd name="T13" fmla="*/ 16 h 73"/>
                <a:gd name="T14" fmla="*/ 17 w 57"/>
                <a:gd name="T15" fmla="*/ 12 h 73"/>
                <a:gd name="T16" fmla="*/ 20 w 57"/>
                <a:gd name="T17" fmla="*/ 13 h 73"/>
                <a:gd name="T18" fmla="*/ 46 w 57"/>
                <a:gd name="T19" fmla="*/ 50 h 73"/>
                <a:gd name="T20" fmla="*/ 56 w 57"/>
                <a:gd name="T21" fmla="*/ 64 h 73"/>
                <a:gd name="T22" fmla="*/ 57 w 57"/>
                <a:gd name="T23" fmla="*/ 66 h 73"/>
                <a:gd name="T24" fmla="*/ 55 w 57"/>
                <a:gd name="T25" fmla="*/ 67 h 73"/>
                <a:gd name="T26" fmla="*/ 49 w 57"/>
                <a:gd name="T27" fmla="*/ 72 h 73"/>
                <a:gd name="T28" fmla="*/ 47 w 57"/>
                <a:gd name="T29" fmla="*/ 73 h 73"/>
                <a:gd name="T30" fmla="*/ 46 w 57"/>
                <a:gd name="T31" fmla="*/ 71 h 73"/>
                <a:gd name="T32" fmla="*/ 46 w 57"/>
                <a:gd name="T33" fmla="*/ 71 h 73"/>
                <a:gd name="T34" fmla="*/ 36 w 57"/>
                <a:gd name="T35" fmla="*/ 56 h 73"/>
                <a:gd name="T36" fmla="*/ 11 w 57"/>
                <a:gd name="T37" fmla="*/ 21 h 73"/>
                <a:gd name="T38" fmla="*/ 11 w 57"/>
                <a:gd name="T39" fmla="*/ 47 h 73"/>
                <a:gd name="T40" fmla="*/ 11 w 57"/>
                <a:gd name="T41" fmla="*/ 65 h 73"/>
                <a:gd name="T42" fmla="*/ 11 w 57"/>
                <a:gd name="T43" fmla="*/ 67 h 73"/>
                <a:gd name="T44" fmla="*/ 10 w 57"/>
                <a:gd name="T45" fmla="*/ 67 h 73"/>
                <a:gd name="T46" fmla="*/ 2 w 57"/>
                <a:gd name="T47" fmla="*/ 67 h 73"/>
                <a:gd name="T48" fmla="*/ 0 w 57"/>
                <a:gd name="T49" fmla="*/ 67 h 73"/>
                <a:gd name="T50" fmla="*/ 0 w 57"/>
                <a:gd name="T51" fmla="*/ 65 h 73"/>
                <a:gd name="T52" fmla="*/ 0 w 57"/>
                <a:gd name="T5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73">
                  <a:moveTo>
                    <a:pt x="0" y="65"/>
                  </a:moveTo>
                  <a:cubicBezTo>
                    <a:pt x="0" y="47"/>
                    <a:pt x="0" y="47"/>
                    <a:pt x="0" y="47"/>
                  </a:cubicBezTo>
                  <a:cubicBezTo>
                    <a:pt x="0" y="2"/>
                    <a:pt x="0" y="2"/>
                    <a:pt x="0" y="2"/>
                  </a:cubicBezTo>
                  <a:cubicBezTo>
                    <a:pt x="0" y="1"/>
                    <a:pt x="1" y="0"/>
                    <a:pt x="2" y="0"/>
                  </a:cubicBezTo>
                  <a:cubicBezTo>
                    <a:pt x="10" y="0"/>
                    <a:pt x="10" y="0"/>
                    <a:pt x="10" y="0"/>
                  </a:cubicBezTo>
                  <a:cubicBezTo>
                    <a:pt x="11" y="0"/>
                    <a:pt x="11" y="1"/>
                    <a:pt x="11" y="2"/>
                  </a:cubicBezTo>
                  <a:cubicBezTo>
                    <a:pt x="11" y="16"/>
                    <a:pt x="11" y="16"/>
                    <a:pt x="11" y="16"/>
                  </a:cubicBezTo>
                  <a:cubicBezTo>
                    <a:pt x="17" y="12"/>
                    <a:pt x="17" y="12"/>
                    <a:pt x="17" y="12"/>
                  </a:cubicBezTo>
                  <a:cubicBezTo>
                    <a:pt x="18" y="12"/>
                    <a:pt x="19" y="12"/>
                    <a:pt x="20" y="13"/>
                  </a:cubicBezTo>
                  <a:cubicBezTo>
                    <a:pt x="46" y="50"/>
                    <a:pt x="46" y="50"/>
                    <a:pt x="46" y="50"/>
                  </a:cubicBezTo>
                  <a:cubicBezTo>
                    <a:pt x="56" y="64"/>
                    <a:pt x="56" y="64"/>
                    <a:pt x="56" y="64"/>
                  </a:cubicBezTo>
                  <a:cubicBezTo>
                    <a:pt x="57" y="66"/>
                    <a:pt x="57" y="66"/>
                    <a:pt x="57" y="66"/>
                  </a:cubicBezTo>
                  <a:cubicBezTo>
                    <a:pt x="55" y="67"/>
                    <a:pt x="55" y="67"/>
                    <a:pt x="55" y="67"/>
                  </a:cubicBezTo>
                  <a:cubicBezTo>
                    <a:pt x="49" y="72"/>
                    <a:pt x="49" y="72"/>
                    <a:pt x="49" y="72"/>
                  </a:cubicBezTo>
                  <a:cubicBezTo>
                    <a:pt x="47" y="73"/>
                    <a:pt x="47" y="73"/>
                    <a:pt x="47" y="73"/>
                  </a:cubicBezTo>
                  <a:cubicBezTo>
                    <a:pt x="46" y="71"/>
                    <a:pt x="46" y="71"/>
                    <a:pt x="46" y="71"/>
                  </a:cubicBezTo>
                  <a:cubicBezTo>
                    <a:pt x="46" y="71"/>
                    <a:pt x="46" y="71"/>
                    <a:pt x="46" y="71"/>
                  </a:cubicBezTo>
                  <a:cubicBezTo>
                    <a:pt x="36" y="56"/>
                    <a:pt x="36" y="56"/>
                    <a:pt x="36" y="56"/>
                  </a:cubicBezTo>
                  <a:cubicBezTo>
                    <a:pt x="11" y="21"/>
                    <a:pt x="11" y="21"/>
                    <a:pt x="11" y="21"/>
                  </a:cubicBezTo>
                  <a:cubicBezTo>
                    <a:pt x="11" y="47"/>
                    <a:pt x="11" y="47"/>
                    <a:pt x="11" y="47"/>
                  </a:cubicBezTo>
                  <a:cubicBezTo>
                    <a:pt x="11" y="65"/>
                    <a:pt x="11" y="65"/>
                    <a:pt x="11" y="65"/>
                  </a:cubicBezTo>
                  <a:cubicBezTo>
                    <a:pt x="11" y="67"/>
                    <a:pt x="11" y="67"/>
                    <a:pt x="11" y="67"/>
                  </a:cubicBezTo>
                  <a:cubicBezTo>
                    <a:pt x="10" y="67"/>
                    <a:pt x="10" y="67"/>
                    <a:pt x="10" y="67"/>
                  </a:cubicBezTo>
                  <a:cubicBezTo>
                    <a:pt x="2" y="67"/>
                    <a:pt x="2" y="67"/>
                    <a:pt x="2" y="67"/>
                  </a:cubicBezTo>
                  <a:cubicBezTo>
                    <a:pt x="0" y="67"/>
                    <a:pt x="0" y="67"/>
                    <a:pt x="0" y="67"/>
                  </a:cubicBezTo>
                  <a:cubicBezTo>
                    <a:pt x="0" y="65"/>
                    <a:pt x="0" y="65"/>
                    <a:pt x="0" y="65"/>
                  </a:cubicBezTo>
                  <a:cubicBezTo>
                    <a:pt x="0" y="65"/>
                    <a:pt x="0" y="65"/>
                    <a:pt x="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ṩľídé">
              <a:extLst>
                <a:ext uri="{FF2B5EF4-FFF2-40B4-BE49-F238E27FC236}">
                  <a16:creationId xmlns:a16="http://schemas.microsoft.com/office/drawing/2014/main" id="{E4954E7E-A2D9-4A79-B7E6-A145B5AF5890}"/>
                </a:ext>
              </a:extLst>
            </p:cNvPr>
            <p:cNvSpPr/>
            <p:nvPr/>
          </p:nvSpPr>
          <p:spPr bwMode="auto">
            <a:xfrm>
              <a:off x="3625850" y="3162301"/>
              <a:ext cx="171450" cy="39688"/>
            </a:xfrm>
            <a:custGeom>
              <a:avLst/>
              <a:gdLst>
                <a:gd name="T0" fmla="*/ 2 w 52"/>
                <a:gd name="T1" fmla="*/ 12 h 12"/>
                <a:gd name="T2" fmla="*/ 16 w 52"/>
                <a:gd name="T3" fmla="*/ 12 h 12"/>
                <a:gd name="T4" fmla="*/ 50 w 52"/>
                <a:gd name="T5" fmla="*/ 12 h 12"/>
                <a:gd name="T6" fmla="*/ 52 w 52"/>
                <a:gd name="T7" fmla="*/ 10 h 12"/>
                <a:gd name="T8" fmla="*/ 52 w 52"/>
                <a:gd name="T9" fmla="*/ 2 h 12"/>
                <a:gd name="T10" fmla="*/ 50 w 52"/>
                <a:gd name="T11" fmla="*/ 0 h 12"/>
                <a:gd name="T12" fmla="*/ 16 w 52"/>
                <a:gd name="T13" fmla="*/ 0 h 12"/>
                <a:gd name="T14" fmla="*/ 2 w 52"/>
                <a:gd name="T15" fmla="*/ 0 h 12"/>
                <a:gd name="T16" fmla="*/ 0 w 52"/>
                <a:gd name="T17" fmla="*/ 0 h 12"/>
                <a:gd name="T18" fmla="*/ 0 w 52"/>
                <a:gd name="T19" fmla="*/ 2 h 12"/>
                <a:gd name="T20" fmla="*/ 0 w 52"/>
                <a:gd name="T21" fmla="*/ 10 h 12"/>
                <a:gd name="T22" fmla="*/ 0 w 52"/>
                <a:gd name="T23" fmla="*/ 12 h 12"/>
                <a:gd name="T24" fmla="*/ 2 w 52"/>
                <a:gd name="T25" fmla="*/ 12 h 12"/>
                <a:gd name="T26" fmla="*/ 2 w 52"/>
                <a:gd name="T27" fmla="*/ 12 h 12"/>
                <a:gd name="T28" fmla="*/ 45 w 52"/>
                <a:gd name="T29" fmla="*/ 2 h 12"/>
                <a:gd name="T30" fmla="*/ 46 w 52"/>
                <a:gd name="T31" fmla="*/ 2 h 12"/>
                <a:gd name="T32" fmla="*/ 46 w 52"/>
                <a:gd name="T33" fmla="*/ 11 h 12"/>
                <a:gd name="T34" fmla="*/ 45 w 52"/>
                <a:gd name="T35" fmla="*/ 11 h 12"/>
                <a:gd name="T36" fmla="*/ 45 w 52"/>
                <a:gd name="T3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2">
                  <a:moveTo>
                    <a:pt x="2" y="12"/>
                  </a:moveTo>
                  <a:cubicBezTo>
                    <a:pt x="16" y="12"/>
                    <a:pt x="16" y="12"/>
                    <a:pt x="16" y="12"/>
                  </a:cubicBezTo>
                  <a:cubicBezTo>
                    <a:pt x="50" y="12"/>
                    <a:pt x="50" y="12"/>
                    <a:pt x="50" y="12"/>
                  </a:cubicBezTo>
                  <a:cubicBezTo>
                    <a:pt x="51" y="12"/>
                    <a:pt x="52" y="11"/>
                    <a:pt x="52" y="10"/>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0"/>
                    <a:pt x="0" y="10"/>
                    <a:pt x="0" y="10"/>
                  </a:cubicBezTo>
                  <a:cubicBezTo>
                    <a:pt x="0" y="12"/>
                    <a:pt x="0" y="12"/>
                    <a:pt x="0" y="12"/>
                  </a:cubicBezTo>
                  <a:cubicBezTo>
                    <a:pt x="2" y="12"/>
                    <a:pt x="2" y="12"/>
                    <a:pt x="2" y="12"/>
                  </a:cubicBezTo>
                  <a:cubicBezTo>
                    <a:pt x="2" y="12"/>
                    <a:pt x="2" y="12"/>
                    <a:pt x="2" y="12"/>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slide">
              <a:extLst>
                <a:ext uri="{FF2B5EF4-FFF2-40B4-BE49-F238E27FC236}">
                  <a16:creationId xmlns:a16="http://schemas.microsoft.com/office/drawing/2014/main" id="{EE10CCA7-2C8E-41AB-A8F6-350DD31C019C}"/>
                </a:ext>
              </a:extLst>
            </p:cNvPr>
            <p:cNvSpPr/>
            <p:nvPr/>
          </p:nvSpPr>
          <p:spPr bwMode="auto">
            <a:xfrm>
              <a:off x="3625850" y="3208338"/>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iśḷiḓe">
              <a:extLst>
                <a:ext uri="{FF2B5EF4-FFF2-40B4-BE49-F238E27FC236}">
                  <a16:creationId xmlns:a16="http://schemas.microsoft.com/office/drawing/2014/main" id="{6EE89BE3-EBA2-4957-87D9-37F052FAFCD9}"/>
                </a:ext>
              </a:extLst>
            </p:cNvPr>
            <p:cNvSpPr/>
            <p:nvPr/>
          </p:nvSpPr>
          <p:spPr bwMode="auto">
            <a:xfrm>
              <a:off x="3625850" y="3257551"/>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îŝḷïḍé">
              <a:extLst>
                <a:ext uri="{FF2B5EF4-FFF2-40B4-BE49-F238E27FC236}">
                  <a16:creationId xmlns:a16="http://schemas.microsoft.com/office/drawing/2014/main" id="{E5808588-4C46-4C6E-B75D-E51266378E0A}"/>
                </a:ext>
              </a:extLst>
            </p:cNvPr>
            <p:cNvSpPr/>
            <p:nvPr/>
          </p:nvSpPr>
          <p:spPr bwMode="auto">
            <a:xfrm>
              <a:off x="3586163" y="3101976"/>
              <a:ext cx="211138" cy="63500"/>
            </a:xfrm>
            <a:custGeom>
              <a:avLst/>
              <a:gdLst>
                <a:gd name="T0" fmla="*/ 57 w 64"/>
                <a:gd name="T1" fmla="*/ 0 h 19"/>
                <a:gd name="T2" fmla="*/ 64 w 64"/>
                <a:gd name="T3" fmla="*/ 7 h 19"/>
                <a:gd name="T4" fmla="*/ 57 w 64"/>
                <a:gd name="T5" fmla="*/ 14 h 19"/>
                <a:gd name="T6" fmla="*/ 57 w 64"/>
                <a:gd name="T7" fmla="*/ 14 h 19"/>
                <a:gd name="T8" fmla="*/ 25 w 64"/>
                <a:gd name="T9" fmla="*/ 14 h 19"/>
                <a:gd name="T10" fmla="*/ 25 w 64"/>
                <a:gd name="T11" fmla="*/ 13 h 19"/>
                <a:gd name="T12" fmla="*/ 52 w 64"/>
                <a:gd name="T13" fmla="*/ 13 h 19"/>
                <a:gd name="T14" fmla="*/ 50 w 64"/>
                <a:gd name="T15" fmla="*/ 12 h 19"/>
                <a:gd name="T16" fmla="*/ 0 w 64"/>
                <a:gd name="T17" fmla="*/ 19 h 19"/>
                <a:gd name="T18" fmla="*/ 4 w 64"/>
                <a:gd name="T19" fmla="*/ 7 h 19"/>
                <a:gd name="T20" fmla="*/ 49 w 64"/>
                <a:gd name="T21" fmla="*/ 5 h 19"/>
                <a:gd name="T22" fmla="*/ 57 w 64"/>
                <a:gd name="T23" fmla="*/ 0 h 19"/>
                <a:gd name="T24" fmla="*/ 57 w 64"/>
                <a:gd name="T25" fmla="*/ 4 h 19"/>
                <a:gd name="T26" fmla="*/ 57 w 64"/>
                <a:gd name="T27" fmla="*/ 9 h 19"/>
                <a:gd name="T28" fmla="*/ 53 w 64"/>
                <a:gd name="T29" fmla="*/ 12 h 19"/>
                <a:gd name="T30" fmla="*/ 59 w 64"/>
                <a:gd name="T31" fmla="*/ 7 h 19"/>
                <a:gd name="T32" fmla="*/ 57 w 64"/>
                <a:gd name="T3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
                  <a:moveTo>
                    <a:pt x="57" y="0"/>
                  </a:moveTo>
                  <a:cubicBezTo>
                    <a:pt x="61" y="0"/>
                    <a:pt x="64" y="3"/>
                    <a:pt x="64" y="7"/>
                  </a:cubicBezTo>
                  <a:cubicBezTo>
                    <a:pt x="64" y="11"/>
                    <a:pt x="61" y="14"/>
                    <a:pt x="57" y="14"/>
                  </a:cubicBezTo>
                  <a:cubicBezTo>
                    <a:pt x="57" y="14"/>
                    <a:pt x="57" y="14"/>
                    <a:pt x="57" y="14"/>
                  </a:cubicBezTo>
                  <a:cubicBezTo>
                    <a:pt x="25" y="14"/>
                    <a:pt x="25" y="14"/>
                    <a:pt x="25" y="14"/>
                  </a:cubicBezTo>
                  <a:cubicBezTo>
                    <a:pt x="25" y="13"/>
                    <a:pt x="25" y="13"/>
                    <a:pt x="25" y="13"/>
                  </a:cubicBezTo>
                  <a:cubicBezTo>
                    <a:pt x="52" y="13"/>
                    <a:pt x="52" y="13"/>
                    <a:pt x="52" y="13"/>
                  </a:cubicBezTo>
                  <a:cubicBezTo>
                    <a:pt x="51" y="12"/>
                    <a:pt x="51" y="12"/>
                    <a:pt x="50" y="12"/>
                  </a:cubicBezTo>
                  <a:cubicBezTo>
                    <a:pt x="21" y="10"/>
                    <a:pt x="6" y="17"/>
                    <a:pt x="0" y="19"/>
                  </a:cubicBezTo>
                  <a:cubicBezTo>
                    <a:pt x="0" y="18"/>
                    <a:pt x="2" y="10"/>
                    <a:pt x="4" y="7"/>
                  </a:cubicBezTo>
                  <a:cubicBezTo>
                    <a:pt x="26" y="2"/>
                    <a:pt x="31" y="4"/>
                    <a:pt x="49" y="5"/>
                  </a:cubicBezTo>
                  <a:cubicBezTo>
                    <a:pt x="50" y="2"/>
                    <a:pt x="53" y="0"/>
                    <a:pt x="57" y="0"/>
                  </a:cubicBezTo>
                  <a:close/>
                  <a:moveTo>
                    <a:pt x="57" y="4"/>
                  </a:moveTo>
                  <a:cubicBezTo>
                    <a:pt x="53" y="4"/>
                    <a:pt x="52" y="9"/>
                    <a:pt x="57" y="9"/>
                  </a:cubicBezTo>
                  <a:cubicBezTo>
                    <a:pt x="56" y="11"/>
                    <a:pt x="55" y="11"/>
                    <a:pt x="53" y="12"/>
                  </a:cubicBezTo>
                  <a:cubicBezTo>
                    <a:pt x="55" y="13"/>
                    <a:pt x="59" y="11"/>
                    <a:pt x="59" y="7"/>
                  </a:cubicBezTo>
                  <a:cubicBezTo>
                    <a:pt x="59" y="6"/>
                    <a:pt x="58" y="4"/>
                    <a:pt x="5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ïšḷïḋè">
              <a:extLst>
                <a:ext uri="{FF2B5EF4-FFF2-40B4-BE49-F238E27FC236}">
                  <a16:creationId xmlns:a16="http://schemas.microsoft.com/office/drawing/2014/main" id="{0E43AEE8-3D30-492A-B304-EB8484A0CF2A}"/>
                </a:ext>
              </a:extLst>
            </p:cNvPr>
            <p:cNvSpPr/>
            <p:nvPr/>
          </p:nvSpPr>
          <p:spPr bwMode="auto">
            <a:xfrm>
              <a:off x="4103688" y="3303588"/>
              <a:ext cx="52388" cy="268288"/>
            </a:xfrm>
            <a:custGeom>
              <a:avLst/>
              <a:gdLst>
                <a:gd name="T0" fmla="*/ 6 w 16"/>
                <a:gd name="T1" fmla="*/ 0 h 81"/>
                <a:gd name="T2" fmla="*/ 9 w 16"/>
                <a:gd name="T3" fmla="*/ 0 h 81"/>
                <a:gd name="T4" fmla="*/ 13 w 16"/>
                <a:gd name="T5" fmla="*/ 3 h 81"/>
                <a:gd name="T6" fmla="*/ 13 w 16"/>
                <a:gd name="T7" fmla="*/ 16 h 81"/>
                <a:gd name="T8" fmla="*/ 10 w 16"/>
                <a:gd name="T9" fmla="*/ 19 h 81"/>
                <a:gd name="T10" fmla="*/ 10 w 16"/>
                <a:gd name="T11" fmla="*/ 29 h 81"/>
                <a:gd name="T12" fmla="*/ 12 w 16"/>
                <a:gd name="T13" fmla="*/ 29 h 81"/>
                <a:gd name="T14" fmla="*/ 16 w 16"/>
                <a:gd name="T15" fmla="*/ 32 h 81"/>
                <a:gd name="T16" fmla="*/ 16 w 16"/>
                <a:gd name="T17" fmla="*/ 47 h 81"/>
                <a:gd name="T18" fmla="*/ 12 w 16"/>
                <a:gd name="T19" fmla="*/ 50 h 81"/>
                <a:gd name="T20" fmla="*/ 10 w 16"/>
                <a:gd name="T21" fmla="*/ 50 h 81"/>
                <a:gd name="T22" fmla="*/ 10 w 16"/>
                <a:gd name="T23" fmla="*/ 60 h 81"/>
                <a:gd name="T24" fmla="*/ 12 w 16"/>
                <a:gd name="T25" fmla="*/ 60 h 81"/>
                <a:gd name="T26" fmla="*/ 16 w 16"/>
                <a:gd name="T27" fmla="*/ 63 h 81"/>
                <a:gd name="T28" fmla="*/ 16 w 16"/>
                <a:gd name="T29" fmla="*/ 78 h 81"/>
                <a:gd name="T30" fmla="*/ 12 w 16"/>
                <a:gd name="T31" fmla="*/ 81 h 81"/>
                <a:gd name="T32" fmla="*/ 4 w 16"/>
                <a:gd name="T33" fmla="*/ 81 h 81"/>
                <a:gd name="T34" fmla="*/ 0 w 16"/>
                <a:gd name="T35" fmla="*/ 78 h 81"/>
                <a:gd name="T36" fmla="*/ 0 w 16"/>
                <a:gd name="T37" fmla="*/ 63 h 81"/>
                <a:gd name="T38" fmla="*/ 4 w 16"/>
                <a:gd name="T39" fmla="*/ 60 h 81"/>
                <a:gd name="T40" fmla="*/ 6 w 16"/>
                <a:gd name="T41" fmla="*/ 60 h 81"/>
                <a:gd name="T42" fmla="*/ 6 w 16"/>
                <a:gd name="T43" fmla="*/ 50 h 81"/>
                <a:gd name="T44" fmla="*/ 4 w 16"/>
                <a:gd name="T45" fmla="*/ 50 h 81"/>
                <a:gd name="T46" fmla="*/ 0 w 16"/>
                <a:gd name="T47" fmla="*/ 47 h 81"/>
                <a:gd name="T48" fmla="*/ 0 w 16"/>
                <a:gd name="T49" fmla="*/ 32 h 81"/>
                <a:gd name="T50" fmla="*/ 4 w 16"/>
                <a:gd name="T51" fmla="*/ 29 h 81"/>
                <a:gd name="T52" fmla="*/ 7 w 16"/>
                <a:gd name="T53" fmla="*/ 29 h 81"/>
                <a:gd name="T54" fmla="*/ 7 w 16"/>
                <a:gd name="T55" fmla="*/ 19 h 81"/>
                <a:gd name="T56" fmla="*/ 6 w 16"/>
                <a:gd name="T57" fmla="*/ 19 h 81"/>
                <a:gd name="T58" fmla="*/ 2 w 16"/>
                <a:gd name="T59" fmla="*/ 16 h 81"/>
                <a:gd name="T60" fmla="*/ 2 w 16"/>
                <a:gd name="T61" fmla="*/ 3 h 81"/>
                <a:gd name="T62" fmla="*/ 6 w 16"/>
                <a:gd name="T63" fmla="*/ 0 h 81"/>
                <a:gd name="T64" fmla="*/ 6 w 16"/>
                <a:gd name="T65" fmla="*/ 63 h 81"/>
                <a:gd name="T66" fmla="*/ 4 w 16"/>
                <a:gd name="T67" fmla="*/ 65 h 81"/>
                <a:gd name="T68" fmla="*/ 4 w 16"/>
                <a:gd name="T69" fmla="*/ 76 h 81"/>
                <a:gd name="T70" fmla="*/ 6 w 16"/>
                <a:gd name="T71" fmla="*/ 79 h 81"/>
                <a:gd name="T72" fmla="*/ 10 w 16"/>
                <a:gd name="T73" fmla="*/ 79 h 81"/>
                <a:gd name="T74" fmla="*/ 12 w 16"/>
                <a:gd name="T75" fmla="*/ 76 h 81"/>
                <a:gd name="T76" fmla="*/ 12 w 16"/>
                <a:gd name="T77" fmla="*/ 65 h 81"/>
                <a:gd name="T78" fmla="*/ 10 w 16"/>
                <a:gd name="T79" fmla="*/ 63 h 81"/>
                <a:gd name="T80" fmla="*/ 6 w 16"/>
                <a:gd name="T81" fmla="*/ 63 h 81"/>
                <a:gd name="T82" fmla="*/ 6 w 16"/>
                <a:gd name="T83" fmla="*/ 31 h 81"/>
                <a:gd name="T84" fmla="*/ 4 w 16"/>
                <a:gd name="T85" fmla="*/ 34 h 81"/>
                <a:gd name="T86" fmla="*/ 4 w 16"/>
                <a:gd name="T87" fmla="*/ 45 h 81"/>
                <a:gd name="T88" fmla="*/ 6 w 16"/>
                <a:gd name="T89" fmla="*/ 47 h 81"/>
                <a:gd name="T90" fmla="*/ 10 w 16"/>
                <a:gd name="T91" fmla="*/ 47 h 81"/>
                <a:gd name="T92" fmla="*/ 12 w 16"/>
                <a:gd name="T93" fmla="*/ 45 h 81"/>
                <a:gd name="T94" fmla="*/ 12 w 16"/>
                <a:gd name="T95" fmla="*/ 34 h 81"/>
                <a:gd name="T96" fmla="*/ 10 w 16"/>
                <a:gd name="T97" fmla="*/ 31 h 81"/>
                <a:gd name="T98" fmla="*/ 6 w 16"/>
                <a:gd name="T99"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81">
                  <a:moveTo>
                    <a:pt x="6" y="0"/>
                  </a:moveTo>
                  <a:cubicBezTo>
                    <a:pt x="9" y="0"/>
                    <a:pt x="9" y="0"/>
                    <a:pt x="9" y="0"/>
                  </a:cubicBezTo>
                  <a:cubicBezTo>
                    <a:pt x="11" y="0"/>
                    <a:pt x="13" y="1"/>
                    <a:pt x="13" y="3"/>
                  </a:cubicBezTo>
                  <a:cubicBezTo>
                    <a:pt x="13" y="16"/>
                    <a:pt x="13" y="16"/>
                    <a:pt x="13" y="16"/>
                  </a:cubicBezTo>
                  <a:cubicBezTo>
                    <a:pt x="13" y="17"/>
                    <a:pt x="12" y="18"/>
                    <a:pt x="10" y="19"/>
                  </a:cubicBezTo>
                  <a:cubicBezTo>
                    <a:pt x="10" y="29"/>
                    <a:pt x="10" y="29"/>
                    <a:pt x="10" y="29"/>
                  </a:cubicBezTo>
                  <a:cubicBezTo>
                    <a:pt x="12" y="29"/>
                    <a:pt x="12" y="29"/>
                    <a:pt x="12" y="29"/>
                  </a:cubicBezTo>
                  <a:cubicBezTo>
                    <a:pt x="14" y="29"/>
                    <a:pt x="16" y="30"/>
                    <a:pt x="16" y="32"/>
                  </a:cubicBezTo>
                  <a:cubicBezTo>
                    <a:pt x="16" y="47"/>
                    <a:pt x="16" y="47"/>
                    <a:pt x="16" y="47"/>
                  </a:cubicBezTo>
                  <a:cubicBezTo>
                    <a:pt x="16" y="48"/>
                    <a:pt x="14" y="50"/>
                    <a:pt x="12" y="50"/>
                  </a:cubicBezTo>
                  <a:cubicBezTo>
                    <a:pt x="10" y="50"/>
                    <a:pt x="10" y="50"/>
                    <a:pt x="10" y="50"/>
                  </a:cubicBezTo>
                  <a:cubicBezTo>
                    <a:pt x="10" y="60"/>
                    <a:pt x="10" y="60"/>
                    <a:pt x="10" y="60"/>
                  </a:cubicBezTo>
                  <a:cubicBezTo>
                    <a:pt x="12" y="60"/>
                    <a:pt x="12" y="60"/>
                    <a:pt x="12" y="60"/>
                  </a:cubicBezTo>
                  <a:cubicBezTo>
                    <a:pt x="14" y="60"/>
                    <a:pt x="16" y="62"/>
                    <a:pt x="16" y="63"/>
                  </a:cubicBezTo>
                  <a:cubicBezTo>
                    <a:pt x="16" y="78"/>
                    <a:pt x="16" y="78"/>
                    <a:pt x="16" y="78"/>
                  </a:cubicBezTo>
                  <a:cubicBezTo>
                    <a:pt x="16" y="80"/>
                    <a:pt x="14" y="81"/>
                    <a:pt x="12" y="81"/>
                  </a:cubicBezTo>
                  <a:cubicBezTo>
                    <a:pt x="4" y="81"/>
                    <a:pt x="4" y="81"/>
                    <a:pt x="4" y="81"/>
                  </a:cubicBezTo>
                  <a:cubicBezTo>
                    <a:pt x="2" y="81"/>
                    <a:pt x="0" y="80"/>
                    <a:pt x="0" y="78"/>
                  </a:cubicBezTo>
                  <a:cubicBezTo>
                    <a:pt x="0" y="63"/>
                    <a:pt x="0" y="63"/>
                    <a:pt x="0" y="63"/>
                  </a:cubicBezTo>
                  <a:cubicBezTo>
                    <a:pt x="0" y="62"/>
                    <a:pt x="2" y="60"/>
                    <a:pt x="4" y="60"/>
                  </a:cubicBezTo>
                  <a:cubicBezTo>
                    <a:pt x="6" y="60"/>
                    <a:pt x="6" y="60"/>
                    <a:pt x="6" y="60"/>
                  </a:cubicBezTo>
                  <a:cubicBezTo>
                    <a:pt x="6" y="50"/>
                    <a:pt x="6" y="50"/>
                    <a:pt x="6" y="50"/>
                  </a:cubicBezTo>
                  <a:cubicBezTo>
                    <a:pt x="4" y="50"/>
                    <a:pt x="4" y="50"/>
                    <a:pt x="4" y="50"/>
                  </a:cubicBezTo>
                  <a:cubicBezTo>
                    <a:pt x="2" y="50"/>
                    <a:pt x="0" y="48"/>
                    <a:pt x="0" y="47"/>
                  </a:cubicBezTo>
                  <a:cubicBezTo>
                    <a:pt x="0" y="32"/>
                    <a:pt x="0" y="32"/>
                    <a:pt x="0" y="32"/>
                  </a:cubicBezTo>
                  <a:cubicBezTo>
                    <a:pt x="0" y="30"/>
                    <a:pt x="2" y="29"/>
                    <a:pt x="4" y="29"/>
                  </a:cubicBezTo>
                  <a:cubicBezTo>
                    <a:pt x="7" y="29"/>
                    <a:pt x="7" y="29"/>
                    <a:pt x="7" y="29"/>
                  </a:cubicBezTo>
                  <a:cubicBezTo>
                    <a:pt x="7" y="19"/>
                    <a:pt x="7" y="19"/>
                    <a:pt x="7" y="19"/>
                  </a:cubicBezTo>
                  <a:cubicBezTo>
                    <a:pt x="6" y="19"/>
                    <a:pt x="6" y="19"/>
                    <a:pt x="6" y="19"/>
                  </a:cubicBezTo>
                  <a:cubicBezTo>
                    <a:pt x="4" y="19"/>
                    <a:pt x="2" y="17"/>
                    <a:pt x="2" y="16"/>
                  </a:cubicBezTo>
                  <a:cubicBezTo>
                    <a:pt x="2" y="3"/>
                    <a:pt x="2" y="3"/>
                    <a:pt x="2" y="3"/>
                  </a:cubicBezTo>
                  <a:cubicBezTo>
                    <a:pt x="2" y="1"/>
                    <a:pt x="4" y="0"/>
                    <a:pt x="6" y="0"/>
                  </a:cubicBezTo>
                  <a:close/>
                  <a:moveTo>
                    <a:pt x="6" y="63"/>
                  </a:moveTo>
                  <a:cubicBezTo>
                    <a:pt x="5" y="63"/>
                    <a:pt x="4" y="64"/>
                    <a:pt x="4" y="65"/>
                  </a:cubicBezTo>
                  <a:cubicBezTo>
                    <a:pt x="4" y="76"/>
                    <a:pt x="4" y="76"/>
                    <a:pt x="4" y="76"/>
                  </a:cubicBezTo>
                  <a:cubicBezTo>
                    <a:pt x="4" y="77"/>
                    <a:pt x="5" y="79"/>
                    <a:pt x="6" y="79"/>
                  </a:cubicBezTo>
                  <a:cubicBezTo>
                    <a:pt x="10" y="79"/>
                    <a:pt x="10" y="79"/>
                    <a:pt x="10" y="79"/>
                  </a:cubicBezTo>
                  <a:cubicBezTo>
                    <a:pt x="11" y="79"/>
                    <a:pt x="12" y="77"/>
                    <a:pt x="12" y="76"/>
                  </a:cubicBezTo>
                  <a:cubicBezTo>
                    <a:pt x="12" y="65"/>
                    <a:pt x="12" y="65"/>
                    <a:pt x="12" y="65"/>
                  </a:cubicBezTo>
                  <a:cubicBezTo>
                    <a:pt x="12" y="64"/>
                    <a:pt x="11" y="63"/>
                    <a:pt x="10" y="63"/>
                  </a:cubicBezTo>
                  <a:cubicBezTo>
                    <a:pt x="6" y="63"/>
                    <a:pt x="6" y="63"/>
                    <a:pt x="6" y="63"/>
                  </a:cubicBezTo>
                  <a:close/>
                  <a:moveTo>
                    <a:pt x="6" y="31"/>
                  </a:moveTo>
                  <a:cubicBezTo>
                    <a:pt x="5" y="31"/>
                    <a:pt x="4" y="33"/>
                    <a:pt x="4" y="34"/>
                  </a:cubicBezTo>
                  <a:cubicBezTo>
                    <a:pt x="4" y="45"/>
                    <a:pt x="4" y="45"/>
                    <a:pt x="4" y="45"/>
                  </a:cubicBezTo>
                  <a:cubicBezTo>
                    <a:pt x="4" y="46"/>
                    <a:pt x="5" y="47"/>
                    <a:pt x="6" y="47"/>
                  </a:cubicBezTo>
                  <a:cubicBezTo>
                    <a:pt x="10" y="47"/>
                    <a:pt x="10" y="47"/>
                    <a:pt x="10" y="47"/>
                  </a:cubicBezTo>
                  <a:cubicBezTo>
                    <a:pt x="11" y="47"/>
                    <a:pt x="12" y="46"/>
                    <a:pt x="12" y="45"/>
                  </a:cubicBezTo>
                  <a:cubicBezTo>
                    <a:pt x="12" y="34"/>
                    <a:pt x="12" y="34"/>
                    <a:pt x="12" y="34"/>
                  </a:cubicBezTo>
                  <a:cubicBezTo>
                    <a:pt x="12" y="33"/>
                    <a:pt x="11" y="31"/>
                    <a:pt x="10" y="31"/>
                  </a:cubicBezTo>
                  <a:lnTo>
                    <a:pt x="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îṥḷíḑè">
              <a:extLst>
                <a:ext uri="{FF2B5EF4-FFF2-40B4-BE49-F238E27FC236}">
                  <a16:creationId xmlns:a16="http://schemas.microsoft.com/office/drawing/2014/main" id="{F58B04EC-0C61-490E-B11D-B73BC2607B68}"/>
                </a:ext>
              </a:extLst>
            </p:cNvPr>
            <p:cNvSpPr/>
            <p:nvPr/>
          </p:nvSpPr>
          <p:spPr bwMode="auto">
            <a:xfrm>
              <a:off x="3436938" y="3333751"/>
              <a:ext cx="214313" cy="439738"/>
            </a:xfrm>
            <a:custGeom>
              <a:avLst/>
              <a:gdLst>
                <a:gd name="T0" fmla="*/ 62 w 65"/>
                <a:gd name="T1" fmla="*/ 0 h 133"/>
                <a:gd name="T2" fmla="*/ 63 w 65"/>
                <a:gd name="T3" fmla="*/ 0 h 133"/>
                <a:gd name="T4" fmla="*/ 64 w 65"/>
                <a:gd name="T5" fmla="*/ 4 h 133"/>
                <a:gd name="T6" fmla="*/ 26 w 65"/>
                <a:gd name="T7" fmla="*/ 111 h 133"/>
                <a:gd name="T8" fmla="*/ 37 w 65"/>
                <a:gd name="T9" fmla="*/ 116 h 133"/>
                <a:gd name="T10" fmla="*/ 39 w 65"/>
                <a:gd name="T11" fmla="*/ 121 h 133"/>
                <a:gd name="T12" fmla="*/ 35 w 65"/>
                <a:gd name="T13" fmla="*/ 130 h 133"/>
                <a:gd name="T14" fmla="*/ 30 w 65"/>
                <a:gd name="T15" fmla="*/ 132 h 133"/>
                <a:gd name="T16" fmla="*/ 2 w 65"/>
                <a:gd name="T17" fmla="*/ 120 h 133"/>
                <a:gd name="T18" fmla="*/ 1 w 65"/>
                <a:gd name="T19" fmla="*/ 115 h 133"/>
                <a:gd name="T20" fmla="*/ 5 w 65"/>
                <a:gd name="T21" fmla="*/ 105 h 133"/>
                <a:gd name="T22" fmla="*/ 9 w 65"/>
                <a:gd name="T23" fmla="*/ 103 h 133"/>
                <a:gd name="T24" fmla="*/ 21 w 65"/>
                <a:gd name="T25" fmla="*/ 109 h 133"/>
                <a:gd name="T26" fmla="*/ 59 w 65"/>
                <a:gd name="T27" fmla="*/ 2 h 133"/>
                <a:gd name="T28" fmla="*/ 62 w 65"/>
                <a:gd name="T2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33">
                  <a:moveTo>
                    <a:pt x="62" y="0"/>
                  </a:moveTo>
                  <a:cubicBezTo>
                    <a:pt x="63" y="0"/>
                    <a:pt x="63" y="0"/>
                    <a:pt x="63" y="0"/>
                  </a:cubicBezTo>
                  <a:cubicBezTo>
                    <a:pt x="65" y="1"/>
                    <a:pt x="65" y="3"/>
                    <a:pt x="64" y="4"/>
                  </a:cubicBezTo>
                  <a:cubicBezTo>
                    <a:pt x="26" y="111"/>
                    <a:pt x="26" y="111"/>
                    <a:pt x="26" y="111"/>
                  </a:cubicBezTo>
                  <a:cubicBezTo>
                    <a:pt x="37" y="116"/>
                    <a:pt x="37" y="116"/>
                    <a:pt x="37" y="116"/>
                  </a:cubicBezTo>
                  <a:cubicBezTo>
                    <a:pt x="39" y="117"/>
                    <a:pt x="40" y="119"/>
                    <a:pt x="39" y="121"/>
                  </a:cubicBezTo>
                  <a:cubicBezTo>
                    <a:pt x="35" y="130"/>
                    <a:pt x="35" y="130"/>
                    <a:pt x="35" y="130"/>
                  </a:cubicBezTo>
                  <a:cubicBezTo>
                    <a:pt x="34" y="132"/>
                    <a:pt x="32" y="133"/>
                    <a:pt x="30" y="132"/>
                  </a:cubicBezTo>
                  <a:cubicBezTo>
                    <a:pt x="2" y="120"/>
                    <a:pt x="2" y="120"/>
                    <a:pt x="2" y="120"/>
                  </a:cubicBezTo>
                  <a:cubicBezTo>
                    <a:pt x="1" y="119"/>
                    <a:pt x="0" y="117"/>
                    <a:pt x="1" y="115"/>
                  </a:cubicBezTo>
                  <a:cubicBezTo>
                    <a:pt x="5" y="105"/>
                    <a:pt x="5" y="105"/>
                    <a:pt x="5" y="105"/>
                  </a:cubicBezTo>
                  <a:cubicBezTo>
                    <a:pt x="6" y="104"/>
                    <a:pt x="8" y="103"/>
                    <a:pt x="9" y="103"/>
                  </a:cubicBezTo>
                  <a:cubicBezTo>
                    <a:pt x="21" y="109"/>
                    <a:pt x="21" y="109"/>
                    <a:pt x="21" y="109"/>
                  </a:cubicBezTo>
                  <a:cubicBezTo>
                    <a:pt x="59" y="2"/>
                    <a:pt x="59" y="2"/>
                    <a:pt x="59" y="2"/>
                  </a:cubicBezTo>
                  <a:cubicBezTo>
                    <a:pt x="60" y="1"/>
                    <a:pt x="61"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ŝḻïḓé">
              <a:extLst>
                <a:ext uri="{FF2B5EF4-FFF2-40B4-BE49-F238E27FC236}">
                  <a16:creationId xmlns:a16="http://schemas.microsoft.com/office/drawing/2014/main" id="{B9E01299-736E-4DA1-A798-B11F519A3E54}"/>
                </a:ext>
              </a:extLst>
            </p:cNvPr>
            <p:cNvSpPr/>
            <p:nvPr/>
          </p:nvSpPr>
          <p:spPr bwMode="auto">
            <a:xfrm>
              <a:off x="3978275" y="3316288"/>
              <a:ext cx="195263" cy="106363"/>
            </a:xfrm>
            <a:custGeom>
              <a:avLst/>
              <a:gdLst>
                <a:gd name="T0" fmla="*/ 1 w 59"/>
                <a:gd name="T1" fmla="*/ 0 h 32"/>
                <a:gd name="T2" fmla="*/ 0 w 59"/>
                <a:gd name="T3" fmla="*/ 32 h 32"/>
                <a:gd name="T4" fmla="*/ 59 w 59"/>
                <a:gd name="T5" fmla="*/ 0 h 32"/>
                <a:gd name="T6" fmla="*/ 1 w 59"/>
                <a:gd name="T7" fmla="*/ 0 h 32"/>
              </a:gdLst>
              <a:ahLst/>
              <a:cxnLst>
                <a:cxn ang="0">
                  <a:pos x="T0" y="T1"/>
                </a:cxn>
                <a:cxn ang="0">
                  <a:pos x="T2" y="T3"/>
                </a:cxn>
                <a:cxn ang="0">
                  <a:pos x="T4" y="T5"/>
                </a:cxn>
                <a:cxn ang="0">
                  <a:pos x="T6" y="T7"/>
                </a:cxn>
              </a:cxnLst>
              <a:rect l="0" t="0" r="r" b="b"/>
              <a:pathLst>
                <a:path w="59" h="32">
                  <a:moveTo>
                    <a:pt x="1" y="0"/>
                  </a:moveTo>
                  <a:cubicBezTo>
                    <a:pt x="0" y="10"/>
                    <a:pt x="0" y="22"/>
                    <a:pt x="0" y="32"/>
                  </a:cubicBezTo>
                  <a:cubicBezTo>
                    <a:pt x="31" y="25"/>
                    <a:pt x="41" y="16"/>
                    <a:pt x="59"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ṥļiḍé">
              <a:extLst>
                <a:ext uri="{FF2B5EF4-FFF2-40B4-BE49-F238E27FC236}">
                  <a16:creationId xmlns:a16="http://schemas.microsoft.com/office/drawing/2014/main" id="{C248134E-5C14-4CFA-992D-B124E5F2DE52}"/>
                </a:ext>
              </a:extLst>
            </p:cNvPr>
            <p:cNvSpPr/>
            <p:nvPr/>
          </p:nvSpPr>
          <p:spPr bwMode="auto">
            <a:xfrm>
              <a:off x="3530600" y="3309938"/>
              <a:ext cx="441325" cy="290513"/>
            </a:xfrm>
            <a:custGeom>
              <a:avLst/>
              <a:gdLst>
                <a:gd name="T0" fmla="*/ 0 w 134"/>
                <a:gd name="T1" fmla="*/ 0 h 88"/>
                <a:gd name="T2" fmla="*/ 132 w 134"/>
                <a:gd name="T3" fmla="*/ 0 h 88"/>
                <a:gd name="T4" fmla="*/ 132 w 134"/>
                <a:gd name="T5" fmla="*/ 36 h 88"/>
                <a:gd name="T6" fmla="*/ 134 w 134"/>
                <a:gd name="T7" fmla="*/ 88 h 88"/>
                <a:gd name="T8" fmla="*/ 37 w 134"/>
                <a:gd name="T9" fmla="*/ 88 h 88"/>
                <a:gd name="T10" fmla="*/ 41 w 134"/>
                <a:gd name="T11" fmla="*/ 39 h 88"/>
                <a:gd name="T12" fmla="*/ 32 w 134"/>
                <a:gd name="T13" fmla="*/ 35 h 88"/>
                <a:gd name="T14" fmla="*/ 39 w 134"/>
                <a:gd name="T15" fmla="*/ 8 h 88"/>
                <a:gd name="T16" fmla="*/ 31 w 134"/>
                <a:gd name="T17" fmla="*/ 5 h 88"/>
                <a:gd name="T18" fmla="*/ 20 w 134"/>
                <a:gd name="T19" fmla="*/ 31 h 88"/>
                <a:gd name="T20" fmla="*/ 1 w 134"/>
                <a:gd name="T21" fmla="*/ 27 h 88"/>
                <a:gd name="T22" fmla="*/ 0 w 134"/>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88">
                  <a:moveTo>
                    <a:pt x="0" y="0"/>
                  </a:moveTo>
                  <a:cubicBezTo>
                    <a:pt x="132" y="0"/>
                    <a:pt x="132" y="0"/>
                    <a:pt x="132" y="0"/>
                  </a:cubicBezTo>
                  <a:cubicBezTo>
                    <a:pt x="133" y="21"/>
                    <a:pt x="131" y="31"/>
                    <a:pt x="132" y="36"/>
                  </a:cubicBezTo>
                  <a:cubicBezTo>
                    <a:pt x="102" y="40"/>
                    <a:pt x="116" y="81"/>
                    <a:pt x="134" y="88"/>
                  </a:cubicBezTo>
                  <a:cubicBezTo>
                    <a:pt x="37" y="88"/>
                    <a:pt x="37" y="88"/>
                    <a:pt x="37" y="88"/>
                  </a:cubicBezTo>
                  <a:cubicBezTo>
                    <a:pt x="55" y="85"/>
                    <a:pt x="64" y="47"/>
                    <a:pt x="41" y="39"/>
                  </a:cubicBezTo>
                  <a:cubicBezTo>
                    <a:pt x="38" y="37"/>
                    <a:pt x="35" y="36"/>
                    <a:pt x="32" y="35"/>
                  </a:cubicBezTo>
                  <a:cubicBezTo>
                    <a:pt x="39" y="8"/>
                    <a:pt x="39" y="8"/>
                    <a:pt x="39" y="8"/>
                  </a:cubicBezTo>
                  <a:cubicBezTo>
                    <a:pt x="37" y="4"/>
                    <a:pt x="34" y="3"/>
                    <a:pt x="31" y="5"/>
                  </a:cubicBezTo>
                  <a:cubicBezTo>
                    <a:pt x="27" y="13"/>
                    <a:pt x="23" y="22"/>
                    <a:pt x="20" y="31"/>
                  </a:cubicBezTo>
                  <a:cubicBezTo>
                    <a:pt x="14" y="30"/>
                    <a:pt x="7" y="29"/>
                    <a:pt x="1" y="2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íŝlïďè">
              <a:extLst>
                <a:ext uri="{FF2B5EF4-FFF2-40B4-BE49-F238E27FC236}">
                  <a16:creationId xmlns:a16="http://schemas.microsoft.com/office/drawing/2014/main" id="{57982CF5-242C-4C77-908F-FCD36854BDF6}"/>
                </a:ext>
              </a:extLst>
            </p:cNvPr>
            <p:cNvSpPr/>
            <p:nvPr/>
          </p:nvSpPr>
          <p:spPr bwMode="auto">
            <a:xfrm>
              <a:off x="2946400" y="2573338"/>
              <a:ext cx="1711325" cy="1714500"/>
            </a:xfrm>
            <a:custGeom>
              <a:avLst/>
              <a:gdLst>
                <a:gd name="T0" fmla="*/ 260 w 519"/>
                <a:gd name="T1" fmla="*/ 0 h 519"/>
                <a:gd name="T2" fmla="*/ 260 w 519"/>
                <a:gd name="T3" fmla="*/ 0 h 519"/>
                <a:gd name="T4" fmla="*/ 260 w 519"/>
                <a:gd name="T5" fmla="*/ 0 h 519"/>
                <a:gd name="T6" fmla="*/ 443 w 519"/>
                <a:gd name="T7" fmla="*/ 76 h 519"/>
                <a:gd name="T8" fmla="*/ 519 w 519"/>
                <a:gd name="T9" fmla="*/ 260 h 519"/>
                <a:gd name="T10" fmla="*/ 519 w 519"/>
                <a:gd name="T11" fmla="*/ 260 h 519"/>
                <a:gd name="T12" fmla="*/ 519 w 519"/>
                <a:gd name="T13" fmla="*/ 260 h 519"/>
                <a:gd name="T14" fmla="*/ 519 w 519"/>
                <a:gd name="T15" fmla="*/ 260 h 519"/>
                <a:gd name="T16" fmla="*/ 519 w 519"/>
                <a:gd name="T17" fmla="*/ 260 h 519"/>
                <a:gd name="T18" fmla="*/ 443 w 519"/>
                <a:gd name="T19" fmla="*/ 443 h 519"/>
                <a:gd name="T20" fmla="*/ 260 w 519"/>
                <a:gd name="T21" fmla="*/ 519 h 519"/>
                <a:gd name="T22" fmla="*/ 260 w 519"/>
                <a:gd name="T23" fmla="*/ 519 h 519"/>
                <a:gd name="T24" fmla="*/ 260 w 519"/>
                <a:gd name="T25" fmla="*/ 519 h 519"/>
                <a:gd name="T26" fmla="*/ 260 w 519"/>
                <a:gd name="T27" fmla="*/ 519 h 519"/>
                <a:gd name="T28" fmla="*/ 260 w 519"/>
                <a:gd name="T29" fmla="*/ 519 h 519"/>
                <a:gd name="T30" fmla="*/ 76 w 519"/>
                <a:gd name="T31" fmla="*/ 443 h 519"/>
                <a:gd name="T32" fmla="*/ 0 w 519"/>
                <a:gd name="T33" fmla="*/ 260 h 519"/>
                <a:gd name="T34" fmla="*/ 0 w 519"/>
                <a:gd name="T35" fmla="*/ 260 h 519"/>
                <a:gd name="T36" fmla="*/ 0 w 519"/>
                <a:gd name="T37" fmla="*/ 260 h 519"/>
                <a:gd name="T38" fmla="*/ 0 w 519"/>
                <a:gd name="T39" fmla="*/ 260 h 519"/>
                <a:gd name="T40" fmla="*/ 0 w 519"/>
                <a:gd name="T41" fmla="*/ 260 h 519"/>
                <a:gd name="T42" fmla="*/ 76 w 519"/>
                <a:gd name="T43" fmla="*/ 76 h 519"/>
                <a:gd name="T44" fmla="*/ 260 w 519"/>
                <a:gd name="T45" fmla="*/ 0 h 519"/>
                <a:gd name="T46" fmla="*/ 260 w 519"/>
                <a:gd name="T47" fmla="*/ 0 h 519"/>
                <a:gd name="T48" fmla="*/ 260 w 519"/>
                <a:gd name="T49" fmla="*/ 0 h 519"/>
                <a:gd name="T50" fmla="*/ 260 w 519"/>
                <a:gd name="T51" fmla="*/ 6 h 519"/>
                <a:gd name="T52" fmla="*/ 260 w 519"/>
                <a:gd name="T53" fmla="*/ 6 h 519"/>
                <a:gd name="T54" fmla="*/ 260 w 519"/>
                <a:gd name="T55" fmla="*/ 6 h 519"/>
                <a:gd name="T56" fmla="*/ 260 w 519"/>
                <a:gd name="T57" fmla="*/ 6 h 519"/>
                <a:gd name="T58" fmla="*/ 260 w 519"/>
                <a:gd name="T59" fmla="*/ 6 h 519"/>
                <a:gd name="T60" fmla="*/ 80 w 519"/>
                <a:gd name="T61" fmla="*/ 80 h 519"/>
                <a:gd name="T62" fmla="*/ 6 w 519"/>
                <a:gd name="T63" fmla="*/ 260 h 519"/>
                <a:gd name="T64" fmla="*/ 6 w 519"/>
                <a:gd name="T65" fmla="*/ 260 h 519"/>
                <a:gd name="T66" fmla="*/ 6 w 519"/>
                <a:gd name="T67" fmla="*/ 260 h 519"/>
                <a:gd name="T68" fmla="*/ 6 w 519"/>
                <a:gd name="T69" fmla="*/ 260 h 519"/>
                <a:gd name="T70" fmla="*/ 6 w 519"/>
                <a:gd name="T71" fmla="*/ 260 h 519"/>
                <a:gd name="T72" fmla="*/ 80 w 519"/>
                <a:gd name="T73" fmla="*/ 439 h 519"/>
                <a:gd name="T74" fmla="*/ 260 w 519"/>
                <a:gd name="T75" fmla="*/ 514 h 519"/>
                <a:gd name="T76" fmla="*/ 260 w 519"/>
                <a:gd name="T77" fmla="*/ 514 h 519"/>
                <a:gd name="T78" fmla="*/ 260 w 519"/>
                <a:gd name="T79" fmla="*/ 514 h 519"/>
                <a:gd name="T80" fmla="*/ 260 w 519"/>
                <a:gd name="T81" fmla="*/ 514 h 519"/>
                <a:gd name="T82" fmla="*/ 260 w 519"/>
                <a:gd name="T83" fmla="*/ 514 h 519"/>
                <a:gd name="T84" fmla="*/ 439 w 519"/>
                <a:gd name="T85" fmla="*/ 439 h 519"/>
                <a:gd name="T86" fmla="*/ 513 w 519"/>
                <a:gd name="T87" fmla="*/ 260 h 519"/>
                <a:gd name="T88" fmla="*/ 513 w 519"/>
                <a:gd name="T89" fmla="*/ 260 h 519"/>
                <a:gd name="T90" fmla="*/ 513 w 519"/>
                <a:gd name="T91" fmla="*/ 260 h 519"/>
                <a:gd name="T92" fmla="*/ 513 w 519"/>
                <a:gd name="T93" fmla="*/ 260 h 519"/>
                <a:gd name="T94" fmla="*/ 513 w 519"/>
                <a:gd name="T95" fmla="*/ 260 h 519"/>
                <a:gd name="T96" fmla="*/ 439 w 519"/>
                <a:gd name="T97" fmla="*/ 80 h 519"/>
                <a:gd name="T98" fmla="*/ 260 w 519"/>
                <a:gd name="T99" fmla="*/ 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9" h="519">
                  <a:moveTo>
                    <a:pt x="260" y="0"/>
                  </a:moveTo>
                  <a:cubicBezTo>
                    <a:pt x="260" y="0"/>
                    <a:pt x="260" y="0"/>
                    <a:pt x="260" y="0"/>
                  </a:cubicBezTo>
                  <a:cubicBezTo>
                    <a:pt x="260" y="0"/>
                    <a:pt x="260" y="0"/>
                    <a:pt x="260" y="0"/>
                  </a:cubicBezTo>
                  <a:cubicBezTo>
                    <a:pt x="331" y="0"/>
                    <a:pt x="396" y="29"/>
                    <a:pt x="443" y="76"/>
                  </a:cubicBezTo>
                  <a:cubicBezTo>
                    <a:pt x="490" y="123"/>
                    <a:pt x="519" y="188"/>
                    <a:pt x="519" y="260"/>
                  </a:cubicBezTo>
                  <a:cubicBezTo>
                    <a:pt x="519" y="260"/>
                    <a:pt x="519" y="260"/>
                    <a:pt x="519" y="260"/>
                  </a:cubicBezTo>
                  <a:cubicBezTo>
                    <a:pt x="519" y="260"/>
                    <a:pt x="519" y="260"/>
                    <a:pt x="519" y="260"/>
                  </a:cubicBezTo>
                  <a:cubicBezTo>
                    <a:pt x="519" y="260"/>
                    <a:pt x="519" y="260"/>
                    <a:pt x="519" y="260"/>
                  </a:cubicBezTo>
                  <a:cubicBezTo>
                    <a:pt x="519" y="260"/>
                    <a:pt x="519" y="260"/>
                    <a:pt x="519" y="260"/>
                  </a:cubicBezTo>
                  <a:cubicBezTo>
                    <a:pt x="519" y="332"/>
                    <a:pt x="490" y="396"/>
                    <a:pt x="443" y="443"/>
                  </a:cubicBezTo>
                  <a:cubicBezTo>
                    <a:pt x="396" y="490"/>
                    <a:pt x="331" y="519"/>
                    <a:pt x="260" y="519"/>
                  </a:cubicBezTo>
                  <a:cubicBezTo>
                    <a:pt x="260" y="519"/>
                    <a:pt x="260" y="519"/>
                    <a:pt x="260" y="519"/>
                  </a:cubicBezTo>
                  <a:cubicBezTo>
                    <a:pt x="260" y="519"/>
                    <a:pt x="260" y="519"/>
                    <a:pt x="260" y="519"/>
                  </a:cubicBezTo>
                  <a:cubicBezTo>
                    <a:pt x="260" y="519"/>
                    <a:pt x="260" y="519"/>
                    <a:pt x="260" y="519"/>
                  </a:cubicBezTo>
                  <a:cubicBezTo>
                    <a:pt x="260" y="519"/>
                    <a:pt x="260" y="519"/>
                    <a:pt x="260" y="519"/>
                  </a:cubicBezTo>
                  <a:cubicBezTo>
                    <a:pt x="188" y="519"/>
                    <a:pt x="123" y="490"/>
                    <a:pt x="76" y="443"/>
                  </a:cubicBezTo>
                  <a:cubicBezTo>
                    <a:pt x="29" y="396"/>
                    <a:pt x="0" y="332"/>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188"/>
                    <a:pt x="29" y="123"/>
                    <a:pt x="76" y="76"/>
                  </a:cubicBezTo>
                  <a:cubicBezTo>
                    <a:pt x="123" y="29"/>
                    <a:pt x="188" y="0"/>
                    <a:pt x="260" y="0"/>
                  </a:cubicBezTo>
                  <a:cubicBezTo>
                    <a:pt x="260" y="0"/>
                    <a:pt x="260" y="0"/>
                    <a:pt x="260" y="0"/>
                  </a:cubicBezTo>
                  <a:cubicBezTo>
                    <a:pt x="260" y="0"/>
                    <a:pt x="260" y="0"/>
                    <a:pt x="260" y="0"/>
                  </a:cubicBezTo>
                  <a:close/>
                  <a:moveTo>
                    <a:pt x="260" y="6"/>
                  </a:moveTo>
                  <a:cubicBezTo>
                    <a:pt x="260" y="6"/>
                    <a:pt x="260" y="6"/>
                    <a:pt x="260" y="6"/>
                  </a:cubicBezTo>
                  <a:cubicBezTo>
                    <a:pt x="260" y="6"/>
                    <a:pt x="260" y="6"/>
                    <a:pt x="260" y="6"/>
                  </a:cubicBezTo>
                  <a:cubicBezTo>
                    <a:pt x="260" y="6"/>
                    <a:pt x="260" y="6"/>
                    <a:pt x="260" y="6"/>
                  </a:cubicBezTo>
                  <a:cubicBezTo>
                    <a:pt x="260" y="6"/>
                    <a:pt x="260" y="6"/>
                    <a:pt x="260" y="6"/>
                  </a:cubicBezTo>
                  <a:cubicBezTo>
                    <a:pt x="190" y="6"/>
                    <a:pt x="126" y="35"/>
                    <a:pt x="80" y="80"/>
                  </a:cubicBezTo>
                  <a:cubicBezTo>
                    <a:pt x="34" y="126"/>
                    <a:pt x="6" y="190"/>
                    <a:pt x="6" y="260"/>
                  </a:cubicBezTo>
                  <a:cubicBezTo>
                    <a:pt x="6" y="260"/>
                    <a:pt x="6" y="260"/>
                    <a:pt x="6" y="260"/>
                  </a:cubicBezTo>
                  <a:cubicBezTo>
                    <a:pt x="6" y="260"/>
                    <a:pt x="6" y="260"/>
                    <a:pt x="6" y="260"/>
                  </a:cubicBezTo>
                  <a:cubicBezTo>
                    <a:pt x="6" y="260"/>
                    <a:pt x="6" y="260"/>
                    <a:pt x="6" y="260"/>
                  </a:cubicBezTo>
                  <a:cubicBezTo>
                    <a:pt x="6" y="260"/>
                    <a:pt x="6" y="260"/>
                    <a:pt x="6" y="260"/>
                  </a:cubicBezTo>
                  <a:cubicBezTo>
                    <a:pt x="6" y="330"/>
                    <a:pt x="34" y="393"/>
                    <a:pt x="80" y="439"/>
                  </a:cubicBezTo>
                  <a:cubicBezTo>
                    <a:pt x="126" y="485"/>
                    <a:pt x="190" y="514"/>
                    <a:pt x="260" y="514"/>
                  </a:cubicBezTo>
                  <a:cubicBezTo>
                    <a:pt x="260" y="514"/>
                    <a:pt x="260" y="514"/>
                    <a:pt x="260" y="514"/>
                  </a:cubicBezTo>
                  <a:cubicBezTo>
                    <a:pt x="260" y="514"/>
                    <a:pt x="260" y="514"/>
                    <a:pt x="260" y="514"/>
                  </a:cubicBezTo>
                  <a:cubicBezTo>
                    <a:pt x="260" y="514"/>
                    <a:pt x="260" y="514"/>
                    <a:pt x="260" y="514"/>
                  </a:cubicBezTo>
                  <a:cubicBezTo>
                    <a:pt x="260" y="514"/>
                    <a:pt x="260" y="514"/>
                    <a:pt x="260" y="514"/>
                  </a:cubicBezTo>
                  <a:cubicBezTo>
                    <a:pt x="330" y="514"/>
                    <a:pt x="393" y="485"/>
                    <a:pt x="439" y="439"/>
                  </a:cubicBezTo>
                  <a:cubicBezTo>
                    <a:pt x="485" y="393"/>
                    <a:pt x="513" y="330"/>
                    <a:pt x="513" y="260"/>
                  </a:cubicBezTo>
                  <a:cubicBezTo>
                    <a:pt x="513" y="260"/>
                    <a:pt x="513" y="260"/>
                    <a:pt x="513" y="260"/>
                  </a:cubicBezTo>
                  <a:cubicBezTo>
                    <a:pt x="513" y="260"/>
                    <a:pt x="513" y="260"/>
                    <a:pt x="513" y="260"/>
                  </a:cubicBezTo>
                  <a:cubicBezTo>
                    <a:pt x="513" y="260"/>
                    <a:pt x="513" y="260"/>
                    <a:pt x="513" y="260"/>
                  </a:cubicBezTo>
                  <a:cubicBezTo>
                    <a:pt x="513" y="260"/>
                    <a:pt x="513" y="260"/>
                    <a:pt x="513" y="260"/>
                  </a:cubicBezTo>
                  <a:cubicBezTo>
                    <a:pt x="513" y="190"/>
                    <a:pt x="485" y="126"/>
                    <a:pt x="439" y="80"/>
                  </a:cubicBezTo>
                  <a:cubicBezTo>
                    <a:pt x="393" y="35"/>
                    <a:pt x="330" y="6"/>
                    <a:pt x="26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ïŝ1ïḑe">
              <a:extLst>
                <a:ext uri="{FF2B5EF4-FFF2-40B4-BE49-F238E27FC236}">
                  <a16:creationId xmlns:a16="http://schemas.microsoft.com/office/drawing/2014/main" id="{B3F402A3-FC35-4344-A43C-A8AF34345C43}"/>
                </a:ext>
              </a:extLst>
            </p:cNvPr>
            <p:cNvSpPr/>
            <p:nvPr/>
          </p:nvSpPr>
          <p:spPr bwMode="auto">
            <a:xfrm>
              <a:off x="2873375" y="2500313"/>
              <a:ext cx="1857375" cy="1863725"/>
            </a:xfrm>
            <a:custGeom>
              <a:avLst/>
              <a:gdLst>
                <a:gd name="T0" fmla="*/ 282 w 563"/>
                <a:gd name="T1" fmla="*/ 0 h 564"/>
                <a:gd name="T2" fmla="*/ 282 w 563"/>
                <a:gd name="T3" fmla="*/ 0 h 564"/>
                <a:gd name="T4" fmla="*/ 282 w 563"/>
                <a:gd name="T5" fmla="*/ 0 h 564"/>
                <a:gd name="T6" fmla="*/ 481 w 563"/>
                <a:gd name="T7" fmla="*/ 83 h 564"/>
                <a:gd name="T8" fmla="*/ 563 w 563"/>
                <a:gd name="T9" fmla="*/ 282 h 564"/>
                <a:gd name="T10" fmla="*/ 563 w 563"/>
                <a:gd name="T11" fmla="*/ 282 h 564"/>
                <a:gd name="T12" fmla="*/ 563 w 563"/>
                <a:gd name="T13" fmla="*/ 282 h 564"/>
                <a:gd name="T14" fmla="*/ 563 w 563"/>
                <a:gd name="T15" fmla="*/ 282 h 564"/>
                <a:gd name="T16" fmla="*/ 563 w 563"/>
                <a:gd name="T17" fmla="*/ 282 h 564"/>
                <a:gd name="T18" fmla="*/ 481 w 563"/>
                <a:gd name="T19" fmla="*/ 481 h 564"/>
                <a:gd name="T20" fmla="*/ 282 w 563"/>
                <a:gd name="T21" fmla="*/ 564 h 564"/>
                <a:gd name="T22" fmla="*/ 282 w 563"/>
                <a:gd name="T23" fmla="*/ 564 h 564"/>
                <a:gd name="T24" fmla="*/ 282 w 563"/>
                <a:gd name="T25" fmla="*/ 564 h 564"/>
                <a:gd name="T26" fmla="*/ 282 w 563"/>
                <a:gd name="T27" fmla="*/ 564 h 564"/>
                <a:gd name="T28" fmla="*/ 282 w 563"/>
                <a:gd name="T29" fmla="*/ 564 h 564"/>
                <a:gd name="T30" fmla="*/ 82 w 563"/>
                <a:gd name="T31" fmla="*/ 481 h 564"/>
                <a:gd name="T32" fmla="*/ 0 w 563"/>
                <a:gd name="T33" fmla="*/ 282 h 564"/>
                <a:gd name="T34" fmla="*/ 0 w 563"/>
                <a:gd name="T35" fmla="*/ 282 h 564"/>
                <a:gd name="T36" fmla="*/ 0 w 563"/>
                <a:gd name="T37" fmla="*/ 282 h 564"/>
                <a:gd name="T38" fmla="*/ 0 w 563"/>
                <a:gd name="T39" fmla="*/ 282 h 564"/>
                <a:gd name="T40" fmla="*/ 0 w 563"/>
                <a:gd name="T41" fmla="*/ 282 h 564"/>
                <a:gd name="T42" fmla="*/ 82 w 563"/>
                <a:gd name="T43" fmla="*/ 83 h 564"/>
                <a:gd name="T44" fmla="*/ 282 w 563"/>
                <a:gd name="T45" fmla="*/ 0 h 564"/>
                <a:gd name="T46" fmla="*/ 282 w 563"/>
                <a:gd name="T47" fmla="*/ 0 h 564"/>
                <a:gd name="T48" fmla="*/ 282 w 563"/>
                <a:gd name="T49" fmla="*/ 0 h 564"/>
                <a:gd name="T50" fmla="*/ 282 w 563"/>
                <a:gd name="T51" fmla="*/ 12 h 564"/>
                <a:gd name="T52" fmla="*/ 282 w 563"/>
                <a:gd name="T53" fmla="*/ 12 h 564"/>
                <a:gd name="T54" fmla="*/ 282 w 563"/>
                <a:gd name="T55" fmla="*/ 12 h 564"/>
                <a:gd name="T56" fmla="*/ 282 w 563"/>
                <a:gd name="T57" fmla="*/ 12 h 564"/>
                <a:gd name="T58" fmla="*/ 282 w 563"/>
                <a:gd name="T59" fmla="*/ 12 h 564"/>
                <a:gd name="T60" fmla="*/ 91 w 563"/>
                <a:gd name="T61" fmla="*/ 91 h 564"/>
                <a:gd name="T62" fmla="*/ 11 w 563"/>
                <a:gd name="T63" fmla="*/ 282 h 564"/>
                <a:gd name="T64" fmla="*/ 11 w 563"/>
                <a:gd name="T65" fmla="*/ 282 h 564"/>
                <a:gd name="T66" fmla="*/ 11 w 563"/>
                <a:gd name="T67" fmla="*/ 282 h 564"/>
                <a:gd name="T68" fmla="*/ 11 w 563"/>
                <a:gd name="T69" fmla="*/ 282 h 564"/>
                <a:gd name="T70" fmla="*/ 11 w 563"/>
                <a:gd name="T71" fmla="*/ 282 h 564"/>
                <a:gd name="T72" fmla="*/ 91 w 563"/>
                <a:gd name="T73" fmla="*/ 473 h 564"/>
                <a:gd name="T74" fmla="*/ 282 w 563"/>
                <a:gd name="T75" fmla="*/ 552 h 564"/>
                <a:gd name="T76" fmla="*/ 282 w 563"/>
                <a:gd name="T77" fmla="*/ 552 h 564"/>
                <a:gd name="T78" fmla="*/ 282 w 563"/>
                <a:gd name="T79" fmla="*/ 552 h 564"/>
                <a:gd name="T80" fmla="*/ 282 w 563"/>
                <a:gd name="T81" fmla="*/ 552 h 564"/>
                <a:gd name="T82" fmla="*/ 282 w 563"/>
                <a:gd name="T83" fmla="*/ 552 h 564"/>
                <a:gd name="T84" fmla="*/ 473 w 563"/>
                <a:gd name="T85" fmla="*/ 473 h 564"/>
                <a:gd name="T86" fmla="*/ 552 w 563"/>
                <a:gd name="T87" fmla="*/ 282 h 564"/>
                <a:gd name="T88" fmla="*/ 552 w 563"/>
                <a:gd name="T89" fmla="*/ 282 h 564"/>
                <a:gd name="T90" fmla="*/ 552 w 563"/>
                <a:gd name="T91" fmla="*/ 282 h 564"/>
                <a:gd name="T92" fmla="*/ 552 w 563"/>
                <a:gd name="T93" fmla="*/ 282 h 564"/>
                <a:gd name="T94" fmla="*/ 552 w 563"/>
                <a:gd name="T95" fmla="*/ 282 h 564"/>
                <a:gd name="T96" fmla="*/ 473 w 563"/>
                <a:gd name="T97" fmla="*/ 91 h 564"/>
                <a:gd name="T98" fmla="*/ 282 w 563"/>
                <a:gd name="T99" fmla="*/ 1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3" h="564">
                  <a:moveTo>
                    <a:pt x="282" y="0"/>
                  </a:moveTo>
                  <a:cubicBezTo>
                    <a:pt x="282" y="0"/>
                    <a:pt x="282" y="0"/>
                    <a:pt x="282" y="0"/>
                  </a:cubicBezTo>
                  <a:cubicBezTo>
                    <a:pt x="282" y="0"/>
                    <a:pt x="282" y="0"/>
                    <a:pt x="282" y="0"/>
                  </a:cubicBezTo>
                  <a:cubicBezTo>
                    <a:pt x="359" y="0"/>
                    <a:pt x="430" y="32"/>
                    <a:pt x="481" y="83"/>
                  </a:cubicBezTo>
                  <a:cubicBezTo>
                    <a:pt x="532" y="134"/>
                    <a:pt x="563" y="204"/>
                    <a:pt x="563" y="282"/>
                  </a:cubicBezTo>
                  <a:cubicBezTo>
                    <a:pt x="563" y="282"/>
                    <a:pt x="563" y="282"/>
                    <a:pt x="563" y="282"/>
                  </a:cubicBezTo>
                  <a:cubicBezTo>
                    <a:pt x="563" y="282"/>
                    <a:pt x="563" y="282"/>
                    <a:pt x="563" y="282"/>
                  </a:cubicBezTo>
                  <a:cubicBezTo>
                    <a:pt x="563" y="282"/>
                    <a:pt x="563" y="282"/>
                    <a:pt x="563" y="282"/>
                  </a:cubicBezTo>
                  <a:cubicBezTo>
                    <a:pt x="563" y="282"/>
                    <a:pt x="563" y="282"/>
                    <a:pt x="563" y="282"/>
                  </a:cubicBezTo>
                  <a:cubicBezTo>
                    <a:pt x="563" y="360"/>
                    <a:pt x="532" y="430"/>
                    <a:pt x="481" y="481"/>
                  </a:cubicBezTo>
                  <a:cubicBezTo>
                    <a:pt x="430" y="532"/>
                    <a:pt x="359" y="564"/>
                    <a:pt x="282" y="564"/>
                  </a:cubicBezTo>
                  <a:cubicBezTo>
                    <a:pt x="282" y="564"/>
                    <a:pt x="282" y="564"/>
                    <a:pt x="282" y="564"/>
                  </a:cubicBezTo>
                  <a:cubicBezTo>
                    <a:pt x="282" y="564"/>
                    <a:pt x="282" y="564"/>
                    <a:pt x="282" y="564"/>
                  </a:cubicBezTo>
                  <a:cubicBezTo>
                    <a:pt x="282" y="564"/>
                    <a:pt x="282" y="564"/>
                    <a:pt x="282" y="564"/>
                  </a:cubicBezTo>
                  <a:cubicBezTo>
                    <a:pt x="282" y="564"/>
                    <a:pt x="282" y="564"/>
                    <a:pt x="282" y="564"/>
                  </a:cubicBezTo>
                  <a:cubicBezTo>
                    <a:pt x="204" y="564"/>
                    <a:pt x="133" y="532"/>
                    <a:pt x="82" y="481"/>
                  </a:cubicBezTo>
                  <a:cubicBezTo>
                    <a:pt x="31" y="430"/>
                    <a:pt x="0" y="360"/>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04"/>
                    <a:pt x="31" y="134"/>
                    <a:pt x="82" y="83"/>
                  </a:cubicBezTo>
                  <a:cubicBezTo>
                    <a:pt x="133" y="32"/>
                    <a:pt x="204" y="0"/>
                    <a:pt x="282" y="0"/>
                  </a:cubicBezTo>
                  <a:cubicBezTo>
                    <a:pt x="282" y="0"/>
                    <a:pt x="282" y="0"/>
                    <a:pt x="282" y="0"/>
                  </a:cubicBezTo>
                  <a:cubicBezTo>
                    <a:pt x="282" y="0"/>
                    <a:pt x="282" y="0"/>
                    <a:pt x="282" y="0"/>
                  </a:cubicBezTo>
                  <a:close/>
                  <a:moveTo>
                    <a:pt x="282" y="12"/>
                  </a:moveTo>
                  <a:cubicBezTo>
                    <a:pt x="282" y="12"/>
                    <a:pt x="282" y="12"/>
                    <a:pt x="282" y="12"/>
                  </a:cubicBezTo>
                  <a:cubicBezTo>
                    <a:pt x="282" y="12"/>
                    <a:pt x="282" y="12"/>
                    <a:pt x="282" y="12"/>
                  </a:cubicBezTo>
                  <a:cubicBezTo>
                    <a:pt x="282" y="12"/>
                    <a:pt x="282" y="12"/>
                    <a:pt x="282" y="12"/>
                  </a:cubicBezTo>
                  <a:cubicBezTo>
                    <a:pt x="282" y="12"/>
                    <a:pt x="282" y="12"/>
                    <a:pt x="282" y="12"/>
                  </a:cubicBezTo>
                  <a:cubicBezTo>
                    <a:pt x="207" y="12"/>
                    <a:pt x="139" y="42"/>
                    <a:pt x="91" y="91"/>
                  </a:cubicBezTo>
                  <a:cubicBezTo>
                    <a:pt x="42" y="140"/>
                    <a:pt x="11" y="207"/>
                    <a:pt x="11" y="282"/>
                  </a:cubicBezTo>
                  <a:cubicBezTo>
                    <a:pt x="11" y="282"/>
                    <a:pt x="11" y="282"/>
                    <a:pt x="11" y="282"/>
                  </a:cubicBezTo>
                  <a:cubicBezTo>
                    <a:pt x="11" y="282"/>
                    <a:pt x="11" y="282"/>
                    <a:pt x="11" y="282"/>
                  </a:cubicBezTo>
                  <a:cubicBezTo>
                    <a:pt x="11" y="282"/>
                    <a:pt x="11" y="282"/>
                    <a:pt x="11" y="282"/>
                  </a:cubicBezTo>
                  <a:cubicBezTo>
                    <a:pt x="11" y="282"/>
                    <a:pt x="11" y="282"/>
                    <a:pt x="11" y="282"/>
                  </a:cubicBezTo>
                  <a:cubicBezTo>
                    <a:pt x="11" y="356"/>
                    <a:pt x="42" y="424"/>
                    <a:pt x="91" y="473"/>
                  </a:cubicBezTo>
                  <a:cubicBezTo>
                    <a:pt x="139" y="522"/>
                    <a:pt x="207" y="552"/>
                    <a:pt x="282" y="552"/>
                  </a:cubicBezTo>
                  <a:cubicBezTo>
                    <a:pt x="282" y="552"/>
                    <a:pt x="282" y="552"/>
                    <a:pt x="282" y="552"/>
                  </a:cubicBezTo>
                  <a:cubicBezTo>
                    <a:pt x="282" y="552"/>
                    <a:pt x="282" y="552"/>
                    <a:pt x="282" y="552"/>
                  </a:cubicBezTo>
                  <a:cubicBezTo>
                    <a:pt x="282" y="552"/>
                    <a:pt x="282" y="552"/>
                    <a:pt x="282" y="552"/>
                  </a:cubicBezTo>
                  <a:cubicBezTo>
                    <a:pt x="282" y="552"/>
                    <a:pt x="282" y="552"/>
                    <a:pt x="282" y="552"/>
                  </a:cubicBezTo>
                  <a:cubicBezTo>
                    <a:pt x="356" y="552"/>
                    <a:pt x="424" y="522"/>
                    <a:pt x="473" y="473"/>
                  </a:cubicBezTo>
                  <a:cubicBezTo>
                    <a:pt x="521" y="424"/>
                    <a:pt x="552" y="356"/>
                    <a:pt x="552" y="282"/>
                  </a:cubicBezTo>
                  <a:cubicBezTo>
                    <a:pt x="552" y="282"/>
                    <a:pt x="552" y="282"/>
                    <a:pt x="552" y="282"/>
                  </a:cubicBezTo>
                  <a:cubicBezTo>
                    <a:pt x="552" y="282"/>
                    <a:pt x="552" y="282"/>
                    <a:pt x="552" y="282"/>
                  </a:cubicBezTo>
                  <a:cubicBezTo>
                    <a:pt x="552" y="282"/>
                    <a:pt x="552" y="282"/>
                    <a:pt x="552" y="282"/>
                  </a:cubicBezTo>
                  <a:cubicBezTo>
                    <a:pt x="552" y="282"/>
                    <a:pt x="552" y="282"/>
                    <a:pt x="552" y="282"/>
                  </a:cubicBezTo>
                  <a:cubicBezTo>
                    <a:pt x="552" y="207"/>
                    <a:pt x="521" y="140"/>
                    <a:pt x="473" y="91"/>
                  </a:cubicBezTo>
                  <a:cubicBezTo>
                    <a:pt x="424" y="42"/>
                    <a:pt x="35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ṣḻïḑé">
              <a:extLst>
                <a:ext uri="{FF2B5EF4-FFF2-40B4-BE49-F238E27FC236}">
                  <a16:creationId xmlns:a16="http://schemas.microsoft.com/office/drawing/2014/main" id="{9FC8E503-0CA3-40F2-AD62-3E3B542A7663}"/>
                </a:ext>
              </a:extLst>
            </p:cNvPr>
            <p:cNvSpPr/>
            <p:nvPr/>
          </p:nvSpPr>
          <p:spPr bwMode="auto">
            <a:xfrm>
              <a:off x="3014663" y="3465513"/>
              <a:ext cx="1566863" cy="754063"/>
            </a:xfrm>
            <a:custGeom>
              <a:avLst/>
              <a:gdLst>
                <a:gd name="T0" fmla="*/ 448 w 475"/>
                <a:gd name="T1" fmla="*/ 10 h 228"/>
                <a:gd name="T2" fmla="*/ 472 w 475"/>
                <a:gd name="T3" fmla="*/ 18 h 228"/>
                <a:gd name="T4" fmla="*/ 446 w 475"/>
                <a:gd name="T5" fmla="*/ 28 h 228"/>
                <a:gd name="T6" fmla="*/ 461 w 475"/>
                <a:gd name="T7" fmla="*/ 18 h 228"/>
                <a:gd name="T8" fmla="*/ 438 w 475"/>
                <a:gd name="T9" fmla="*/ 56 h 228"/>
                <a:gd name="T10" fmla="*/ 466 w 475"/>
                <a:gd name="T11" fmla="*/ 52 h 228"/>
                <a:gd name="T12" fmla="*/ 455 w 475"/>
                <a:gd name="T13" fmla="*/ 86 h 228"/>
                <a:gd name="T14" fmla="*/ 434 w 475"/>
                <a:gd name="T15" fmla="*/ 62 h 228"/>
                <a:gd name="T16" fmla="*/ 423 w 475"/>
                <a:gd name="T17" fmla="*/ 86 h 228"/>
                <a:gd name="T18" fmla="*/ 444 w 475"/>
                <a:gd name="T19" fmla="*/ 94 h 228"/>
                <a:gd name="T20" fmla="*/ 446 w 475"/>
                <a:gd name="T21" fmla="*/ 101 h 228"/>
                <a:gd name="T22" fmla="*/ 402 w 475"/>
                <a:gd name="T23" fmla="*/ 121 h 228"/>
                <a:gd name="T24" fmla="*/ 420 w 475"/>
                <a:gd name="T25" fmla="*/ 141 h 228"/>
                <a:gd name="T26" fmla="*/ 415 w 475"/>
                <a:gd name="T27" fmla="*/ 125 h 228"/>
                <a:gd name="T28" fmla="*/ 376 w 475"/>
                <a:gd name="T29" fmla="*/ 147 h 228"/>
                <a:gd name="T30" fmla="*/ 398 w 475"/>
                <a:gd name="T31" fmla="*/ 142 h 228"/>
                <a:gd name="T32" fmla="*/ 403 w 475"/>
                <a:gd name="T33" fmla="*/ 161 h 228"/>
                <a:gd name="T34" fmla="*/ 399 w 475"/>
                <a:gd name="T35" fmla="*/ 163 h 228"/>
                <a:gd name="T36" fmla="*/ 362 w 475"/>
                <a:gd name="T37" fmla="*/ 161 h 228"/>
                <a:gd name="T38" fmla="*/ 384 w 475"/>
                <a:gd name="T39" fmla="*/ 178 h 228"/>
                <a:gd name="T40" fmla="*/ 353 w 475"/>
                <a:gd name="T41" fmla="*/ 166 h 228"/>
                <a:gd name="T42" fmla="*/ 354 w 475"/>
                <a:gd name="T43" fmla="*/ 197 h 228"/>
                <a:gd name="T44" fmla="*/ 306 w 475"/>
                <a:gd name="T45" fmla="*/ 188 h 228"/>
                <a:gd name="T46" fmla="*/ 321 w 475"/>
                <a:gd name="T47" fmla="*/ 212 h 228"/>
                <a:gd name="T48" fmla="*/ 333 w 475"/>
                <a:gd name="T49" fmla="*/ 176 h 228"/>
                <a:gd name="T50" fmla="*/ 302 w 475"/>
                <a:gd name="T51" fmla="*/ 190 h 228"/>
                <a:gd name="T52" fmla="*/ 308 w 475"/>
                <a:gd name="T53" fmla="*/ 216 h 228"/>
                <a:gd name="T54" fmla="*/ 288 w 475"/>
                <a:gd name="T55" fmla="*/ 193 h 228"/>
                <a:gd name="T56" fmla="*/ 250 w 475"/>
                <a:gd name="T57" fmla="*/ 226 h 228"/>
                <a:gd name="T58" fmla="*/ 255 w 475"/>
                <a:gd name="T59" fmla="*/ 217 h 228"/>
                <a:gd name="T60" fmla="*/ 244 w 475"/>
                <a:gd name="T61" fmla="*/ 197 h 228"/>
                <a:gd name="T62" fmla="*/ 203 w 475"/>
                <a:gd name="T63" fmla="*/ 195 h 228"/>
                <a:gd name="T64" fmla="*/ 209 w 475"/>
                <a:gd name="T65" fmla="*/ 225 h 228"/>
                <a:gd name="T66" fmla="*/ 232 w 475"/>
                <a:gd name="T67" fmla="*/ 200 h 228"/>
                <a:gd name="T68" fmla="*/ 194 w 475"/>
                <a:gd name="T69" fmla="*/ 220 h 228"/>
                <a:gd name="T70" fmla="*/ 191 w 475"/>
                <a:gd name="T71" fmla="*/ 219 h 228"/>
                <a:gd name="T72" fmla="*/ 165 w 475"/>
                <a:gd name="T73" fmla="*/ 188 h 228"/>
                <a:gd name="T74" fmla="*/ 160 w 475"/>
                <a:gd name="T75" fmla="*/ 184 h 228"/>
                <a:gd name="T76" fmla="*/ 125 w 475"/>
                <a:gd name="T77" fmla="*/ 200 h 228"/>
                <a:gd name="T78" fmla="*/ 141 w 475"/>
                <a:gd name="T79" fmla="*/ 190 h 228"/>
                <a:gd name="T80" fmla="*/ 106 w 475"/>
                <a:gd name="T81" fmla="*/ 184 h 228"/>
                <a:gd name="T82" fmla="*/ 114 w 475"/>
                <a:gd name="T83" fmla="*/ 157 h 228"/>
                <a:gd name="T84" fmla="*/ 100 w 475"/>
                <a:gd name="T85" fmla="*/ 169 h 228"/>
                <a:gd name="T86" fmla="*/ 79 w 475"/>
                <a:gd name="T87" fmla="*/ 165 h 228"/>
                <a:gd name="T88" fmla="*/ 88 w 475"/>
                <a:gd name="T89" fmla="*/ 135 h 228"/>
                <a:gd name="T90" fmla="*/ 45 w 475"/>
                <a:gd name="T91" fmla="*/ 130 h 228"/>
                <a:gd name="T92" fmla="*/ 74 w 475"/>
                <a:gd name="T93" fmla="*/ 117 h 228"/>
                <a:gd name="T94" fmla="*/ 58 w 475"/>
                <a:gd name="T95" fmla="*/ 93 h 228"/>
                <a:gd name="T96" fmla="*/ 26 w 475"/>
                <a:gd name="T97" fmla="*/ 94 h 228"/>
                <a:gd name="T98" fmla="*/ 48 w 475"/>
                <a:gd name="T99" fmla="*/ 79 h 228"/>
                <a:gd name="T100" fmla="*/ 28 w 475"/>
                <a:gd name="T101" fmla="*/ 75 h 228"/>
                <a:gd name="T102" fmla="*/ 46 w 475"/>
                <a:gd name="T103" fmla="*/ 66 h 228"/>
                <a:gd name="T104" fmla="*/ 17 w 475"/>
                <a:gd name="T105" fmla="*/ 65 h 228"/>
                <a:gd name="T106" fmla="*/ 5 w 475"/>
                <a:gd name="T107" fmla="*/ 38 h 228"/>
                <a:gd name="T108" fmla="*/ 35 w 475"/>
                <a:gd name="T109" fmla="*/ 31 h 228"/>
                <a:gd name="T110" fmla="*/ 4 w 475"/>
                <a:gd name="T111" fmla="*/ 23 h 228"/>
                <a:gd name="T112" fmla="*/ 1 w 475"/>
                <a:gd name="T113" fmla="*/ 2 h 228"/>
                <a:gd name="T114" fmla="*/ 30 w 475"/>
                <a:gd name="T115" fmla="*/ 11 h 228"/>
                <a:gd name="T116" fmla="*/ 32 w 475"/>
                <a:gd name="T117"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5" h="228">
                  <a:moveTo>
                    <a:pt x="44" y="55"/>
                  </a:moveTo>
                  <a:cubicBezTo>
                    <a:pt x="45" y="56"/>
                    <a:pt x="45" y="56"/>
                    <a:pt x="45" y="57"/>
                  </a:cubicBezTo>
                  <a:cubicBezTo>
                    <a:pt x="45" y="57"/>
                    <a:pt x="45" y="58"/>
                    <a:pt x="44" y="58"/>
                  </a:cubicBezTo>
                  <a:cubicBezTo>
                    <a:pt x="44" y="58"/>
                    <a:pt x="43" y="58"/>
                    <a:pt x="42" y="58"/>
                  </a:cubicBezTo>
                  <a:cubicBezTo>
                    <a:pt x="29" y="57"/>
                    <a:pt x="29" y="57"/>
                    <a:pt x="29" y="57"/>
                  </a:cubicBezTo>
                  <a:cubicBezTo>
                    <a:pt x="28" y="57"/>
                    <a:pt x="28" y="57"/>
                    <a:pt x="28" y="57"/>
                  </a:cubicBezTo>
                  <a:cubicBezTo>
                    <a:pt x="28" y="56"/>
                    <a:pt x="28" y="56"/>
                    <a:pt x="28" y="56"/>
                  </a:cubicBezTo>
                  <a:cubicBezTo>
                    <a:pt x="28" y="56"/>
                    <a:pt x="28" y="56"/>
                    <a:pt x="29" y="56"/>
                  </a:cubicBezTo>
                  <a:cubicBezTo>
                    <a:pt x="29" y="55"/>
                    <a:pt x="33" y="55"/>
                    <a:pt x="41" y="54"/>
                  </a:cubicBezTo>
                  <a:cubicBezTo>
                    <a:pt x="42" y="54"/>
                    <a:pt x="43" y="54"/>
                    <a:pt x="44" y="55"/>
                  </a:cubicBezTo>
                  <a:close/>
                  <a:moveTo>
                    <a:pt x="448" y="10"/>
                  </a:moveTo>
                  <a:cubicBezTo>
                    <a:pt x="448" y="9"/>
                    <a:pt x="447" y="9"/>
                    <a:pt x="447" y="10"/>
                  </a:cubicBezTo>
                  <a:cubicBezTo>
                    <a:pt x="446" y="10"/>
                    <a:pt x="446" y="11"/>
                    <a:pt x="446" y="12"/>
                  </a:cubicBezTo>
                  <a:cubicBezTo>
                    <a:pt x="446" y="13"/>
                    <a:pt x="446" y="13"/>
                    <a:pt x="446" y="13"/>
                  </a:cubicBezTo>
                  <a:cubicBezTo>
                    <a:pt x="445" y="13"/>
                    <a:pt x="445" y="13"/>
                    <a:pt x="445" y="13"/>
                  </a:cubicBezTo>
                  <a:cubicBezTo>
                    <a:pt x="446" y="3"/>
                    <a:pt x="446" y="3"/>
                    <a:pt x="446" y="3"/>
                  </a:cubicBezTo>
                  <a:cubicBezTo>
                    <a:pt x="447" y="3"/>
                    <a:pt x="447" y="3"/>
                    <a:pt x="447" y="3"/>
                  </a:cubicBezTo>
                  <a:cubicBezTo>
                    <a:pt x="447" y="4"/>
                    <a:pt x="447" y="4"/>
                    <a:pt x="447" y="4"/>
                  </a:cubicBezTo>
                  <a:cubicBezTo>
                    <a:pt x="447" y="4"/>
                    <a:pt x="447" y="5"/>
                    <a:pt x="447" y="6"/>
                  </a:cubicBezTo>
                  <a:cubicBezTo>
                    <a:pt x="448" y="7"/>
                    <a:pt x="448" y="7"/>
                    <a:pt x="449" y="8"/>
                  </a:cubicBezTo>
                  <a:cubicBezTo>
                    <a:pt x="462" y="17"/>
                    <a:pt x="462" y="17"/>
                    <a:pt x="462" y="17"/>
                  </a:cubicBezTo>
                  <a:cubicBezTo>
                    <a:pt x="472" y="18"/>
                    <a:pt x="472" y="18"/>
                    <a:pt x="472" y="18"/>
                  </a:cubicBezTo>
                  <a:cubicBezTo>
                    <a:pt x="473" y="18"/>
                    <a:pt x="473" y="18"/>
                    <a:pt x="473" y="18"/>
                  </a:cubicBezTo>
                  <a:cubicBezTo>
                    <a:pt x="473" y="17"/>
                    <a:pt x="474" y="17"/>
                    <a:pt x="474" y="16"/>
                  </a:cubicBezTo>
                  <a:cubicBezTo>
                    <a:pt x="474" y="14"/>
                    <a:pt x="474" y="14"/>
                    <a:pt x="474" y="14"/>
                  </a:cubicBezTo>
                  <a:cubicBezTo>
                    <a:pt x="475" y="14"/>
                    <a:pt x="475" y="14"/>
                    <a:pt x="475" y="14"/>
                  </a:cubicBezTo>
                  <a:cubicBezTo>
                    <a:pt x="474" y="27"/>
                    <a:pt x="474" y="27"/>
                    <a:pt x="474" y="27"/>
                  </a:cubicBezTo>
                  <a:cubicBezTo>
                    <a:pt x="473" y="27"/>
                    <a:pt x="473" y="27"/>
                    <a:pt x="473" y="27"/>
                  </a:cubicBezTo>
                  <a:cubicBezTo>
                    <a:pt x="473" y="25"/>
                    <a:pt x="473" y="25"/>
                    <a:pt x="473" y="25"/>
                  </a:cubicBezTo>
                  <a:cubicBezTo>
                    <a:pt x="473" y="24"/>
                    <a:pt x="473" y="23"/>
                    <a:pt x="473" y="23"/>
                  </a:cubicBezTo>
                  <a:cubicBezTo>
                    <a:pt x="472" y="22"/>
                    <a:pt x="472" y="22"/>
                    <a:pt x="472" y="22"/>
                  </a:cubicBezTo>
                  <a:cubicBezTo>
                    <a:pt x="463" y="21"/>
                    <a:pt x="463" y="21"/>
                    <a:pt x="463" y="21"/>
                  </a:cubicBezTo>
                  <a:cubicBezTo>
                    <a:pt x="446" y="28"/>
                    <a:pt x="446" y="28"/>
                    <a:pt x="446" y="28"/>
                  </a:cubicBezTo>
                  <a:cubicBezTo>
                    <a:pt x="446" y="28"/>
                    <a:pt x="445" y="29"/>
                    <a:pt x="445" y="29"/>
                  </a:cubicBezTo>
                  <a:cubicBezTo>
                    <a:pt x="444" y="30"/>
                    <a:pt x="444" y="30"/>
                    <a:pt x="444" y="31"/>
                  </a:cubicBezTo>
                  <a:cubicBezTo>
                    <a:pt x="444" y="32"/>
                    <a:pt x="444" y="32"/>
                    <a:pt x="444" y="32"/>
                  </a:cubicBezTo>
                  <a:cubicBezTo>
                    <a:pt x="443" y="32"/>
                    <a:pt x="443" y="32"/>
                    <a:pt x="443" y="32"/>
                  </a:cubicBezTo>
                  <a:cubicBezTo>
                    <a:pt x="444" y="21"/>
                    <a:pt x="444" y="21"/>
                    <a:pt x="444" y="21"/>
                  </a:cubicBezTo>
                  <a:cubicBezTo>
                    <a:pt x="445" y="21"/>
                    <a:pt x="445" y="21"/>
                    <a:pt x="445" y="21"/>
                  </a:cubicBezTo>
                  <a:cubicBezTo>
                    <a:pt x="445" y="22"/>
                    <a:pt x="445" y="22"/>
                    <a:pt x="445" y="22"/>
                  </a:cubicBezTo>
                  <a:cubicBezTo>
                    <a:pt x="445" y="23"/>
                    <a:pt x="445" y="24"/>
                    <a:pt x="445" y="24"/>
                  </a:cubicBezTo>
                  <a:cubicBezTo>
                    <a:pt x="446" y="24"/>
                    <a:pt x="446" y="24"/>
                    <a:pt x="447" y="24"/>
                  </a:cubicBezTo>
                  <a:cubicBezTo>
                    <a:pt x="460" y="18"/>
                    <a:pt x="460" y="18"/>
                    <a:pt x="460" y="18"/>
                  </a:cubicBezTo>
                  <a:cubicBezTo>
                    <a:pt x="461" y="18"/>
                    <a:pt x="461" y="18"/>
                    <a:pt x="461" y="18"/>
                  </a:cubicBezTo>
                  <a:cubicBezTo>
                    <a:pt x="448" y="10"/>
                    <a:pt x="448" y="10"/>
                    <a:pt x="448" y="10"/>
                  </a:cubicBezTo>
                  <a:close/>
                  <a:moveTo>
                    <a:pt x="470" y="48"/>
                  </a:moveTo>
                  <a:cubicBezTo>
                    <a:pt x="466" y="61"/>
                    <a:pt x="466" y="61"/>
                    <a:pt x="466" y="61"/>
                  </a:cubicBezTo>
                  <a:cubicBezTo>
                    <a:pt x="465" y="61"/>
                    <a:pt x="465" y="61"/>
                    <a:pt x="465" y="61"/>
                  </a:cubicBezTo>
                  <a:cubicBezTo>
                    <a:pt x="466" y="59"/>
                    <a:pt x="466" y="59"/>
                    <a:pt x="466" y="59"/>
                  </a:cubicBezTo>
                  <a:cubicBezTo>
                    <a:pt x="466" y="58"/>
                    <a:pt x="466" y="57"/>
                    <a:pt x="466" y="57"/>
                  </a:cubicBezTo>
                  <a:cubicBezTo>
                    <a:pt x="466" y="56"/>
                    <a:pt x="465" y="56"/>
                    <a:pt x="465" y="56"/>
                  </a:cubicBezTo>
                  <a:cubicBezTo>
                    <a:pt x="441" y="49"/>
                    <a:pt x="441" y="49"/>
                    <a:pt x="441" y="49"/>
                  </a:cubicBezTo>
                  <a:cubicBezTo>
                    <a:pt x="440" y="49"/>
                    <a:pt x="440" y="49"/>
                    <a:pt x="439" y="49"/>
                  </a:cubicBezTo>
                  <a:cubicBezTo>
                    <a:pt x="439" y="49"/>
                    <a:pt x="439" y="50"/>
                    <a:pt x="439" y="51"/>
                  </a:cubicBezTo>
                  <a:cubicBezTo>
                    <a:pt x="438" y="53"/>
                    <a:pt x="438" y="55"/>
                    <a:pt x="438" y="56"/>
                  </a:cubicBezTo>
                  <a:cubicBezTo>
                    <a:pt x="439" y="57"/>
                    <a:pt x="440" y="58"/>
                    <a:pt x="442" y="60"/>
                  </a:cubicBezTo>
                  <a:cubicBezTo>
                    <a:pt x="441" y="62"/>
                    <a:pt x="441" y="62"/>
                    <a:pt x="441" y="62"/>
                  </a:cubicBezTo>
                  <a:cubicBezTo>
                    <a:pt x="435" y="58"/>
                    <a:pt x="435" y="58"/>
                    <a:pt x="435" y="58"/>
                  </a:cubicBezTo>
                  <a:cubicBezTo>
                    <a:pt x="442" y="35"/>
                    <a:pt x="442" y="35"/>
                    <a:pt x="442" y="35"/>
                  </a:cubicBezTo>
                  <a:cubicBezTo>
                    <a:pt x="449" y="35"/>
                    <a:pt x="449" y="35"/>
                    <a:pt x="449" y="35"/>
                  </a:cubicBezTo>
                  <a:cubicBezTo>
                    <a:pt x="449" y="36"/>
                    <a:pt x="449" y="36"/>
                    <a:pt x="449" y="36"/>
                  </a:cubicBezTo>
                  <a:cubicBezTo>
                    <a:pt x="446" y="37"/>
                    <a:pt x="444" y="37"/>
                    <a:pt x="444" y="38"/>
                  </a:cubicBezTo>
                  <a:cubicBezTo>
                    <a:pt x="443" y="38"/>
                    <a:pt x="442" y="40"/>
                    <a:pt x="441" y="42"/>
                  </a:cubicBezTo>
                  <a:cubicBezTo>
                    <a:pt x="441" y="44"/>
                    <a:pt x="441" y="44"/>
                    <a:pt x="441" y="45"/>
                  </a:cubicBezTo>
                  <a:cubicBezTo>
                    <a:pt x="441" y="45"/>
                    <a:pt x="441" y="45"/>
                    <a:pt x="442" y="45"/>
                  </a:cubicBezTo>
                  <a:cubicBezTo>
                    <a:pt x="466" y="52"/>
                    <a:pt x="466" y="52"/>
                    <a:pt x="466" y="52"/>
                  </a:cubicBezTo>
                  <a:cubicBezTo>
                    <a:pt x="466" y="52"/>
                    <a:pt x="467" y="52"/>
                    <a:pt x="467" y="52"/>
                  </a:cubicBezTo>
                  <a:cubicBezTo>
                    <a:pt x="467" y="51"/>
                    <a:pt x="468" y="51"/>
                    <a:pt x="468" y="50"/>
                  </a:cubicBezTo>
                  <a:cubicBezTo>
                    <a:pt x="469" y="48"/>
                    <a:pt x="469" y="48"/>
                    <a:pt x="469" y="48"/>
                  </a:cubicBezTo>
                  <a:cubicBezTo>
                    <a:pt x="470" y="48"/>
                    <a:pt x="470" y="48"/>
                    <a:pt x="470" y="48"/>
                  </a:cubicBezTo>
                  <a:close/>
                  <a:moveTo>
                    <a:pt x="427" y="81"/>
                  </a:moveTo>
                  <a:cubicBezTo>
                    <a:pt x="429" y="76"/>
                    <a:pt x="429" y="76"/>
                    <a:pt x="429" y="76"/>
                  </a:cubicBezTo>
                  <a:cubicBezTo>
                    <a:pt x="429" y="75"/>
                    <a:pt x="430" y="74"/>
                    <a:pt x="430" y="74"/>
                  </a:cubicBezTo>
                  <a:cubicBezTo>
                    <a:pt x="430" y="74"/>
                    <a:pt x="431" y="74"/>
                    <a:pt x="431" y="74"/>
                  </a:cubicBezTo>
                  <a:cubicBezTo>
                    <a:pt x="455" y="83"/>
                    <a:pt x="455" y="83"/>
                    <a:pt x="455" y="83"/>
                  </a:cubicBezTo>
                  <a:cubicBezTo>
                    <a:pt x="455" y="83"/>
                    <a:pt x="456" y="83"/>
                    <a:pt x="456" y="84"/>
                  </a:cubicBezTo>
                  <a:cubicBezTo>
                    <a:pt x="456" y="84"/>
                    <a:pt x="456" y="85"/>
                    <a:pt x="455" y="86"/>
                  </a:cubicBezTo>
                  <a:cubicBezTo>
                    <a:pt x="453" y="91"/>
                    <a:pt x="453" y="91"/>
                    <a:pt x="453" y="91"/>
                  </a:cubicBezTo>
                  <a:cubicBezTo>
                    <a:pt x="454" y="91"/>
                    <a:pt x="454" y="91"/>
                    <a:pt x="454" y="91"/>
                  </a:cubicBezTo>
                  <a:cubicBezTo>
                    <a:pt x="462" y="73"/>
                    <a:pt x="462" y="73"/>
                    <a:pt x="462" y="73"/>
                  </a:cubicBezTo>
                  <a:cubicBezTo>
                    <a:pt x="461" y="72"/>
                    <a:pt x="461" y="72"/>
                    <a:pt x="461" y="72"/>
                  </a:cubicBezTo>
                  <a:cubicBezTo>
                    <a:pt x="458" y="78"/>
                    <a:pt x="458" y="78"/>
                    <a:pt x="458" y="78"/>
                  </a:cubicBezTo>
                  <a:cubicBezTo>
                    <a:pt x="458" y="78"/>
                    <a:pt x="458" y="79"/>
                    <a:pt x="458" y="79"/>
                  </a:cubicBezTo>
                  <a:cubicBezTo>
                    <a:pt x="457" y="79"/>
                    <a:pt x="457" y="79"/>
                    <a:pt x="456" y="79"/>
                  </a:cubicBezTo>
                  <a:cubicBezTo>
                    <a:pt x="433" y="70"/>
                    <a:pt x="433" y="70"/>
                    <a:pt x="433" y="70"/>
                  </a:cubicBezTo>
                  <a:cubicBezTo>
                    <a:pt x="432" y="70"/>
                    <a:pt x="432" y="70"/>
                    <a:pt x="432" y="69"/>
                  </a:cubicBezTo>
                  <a:cubicBezTo>
                    <a:pt x="432" y="69"/>
                    <a:pt x="432" y="68"/>
                    <a:pt x="432" y="68"/>
                  </a:cubicBezTo>
                  <a:cubicBezTo>
                    <a:pt x="434" y="62"/>
                    <a:pt x="434" y="62"/>
                    <a:pt x="434" y="62"/>
                  </a:cubicBezTo>
                  <a:cubicBezTo>
                    <a:pt x="433" y="62"/>
                    <a:pt x="433" y="62"/>
                    <a:pt x="433" y="62"/>
                  </a:cubicBezTo>
                  <a:cubicBezTo>
                    <a:pt x="426" y="81"/>
                    <a:pt x="426" y="81"/>
                    <a:pt x="426" y="81"/>
                  </a:cubicBezTo>
                  <a:cubicBezTo>
                    <a:pt x="427" y="81"/>
                    <a:pt x="427" y="81"/>
                    <a:pt x="427" y="81"/>
                  </a:cubicBezTo>
                  <a:close/>
                  <a:moveTo>
                    <a:pt x="432" y="102"/>
                  </a:moveTo>
                  <a:cubicBezTo>
                    <a:pt x="428" y="105"/>
                    <a:pt x="426" y="107"/>
                    <a:pt x="424" y="108"/>
                  </a:cubicBezTo>
                  <a:cubicBezTo>
                    <a:pt x="422" y="109"/>
                    <a:pt x="420" y="109"/>
                    <a:pt x="418" y="108"/>
                  </a:cubicBezTo>
                  <a:cubicBezTo>
                    <a:pt x="417" y="107"/>
                    <a:pt x="416" y="106"/>
                    <a:pt x="416" y="103"/>
                  </a:cubicBezTo>
                  <a:cubicBezTo>
                    <a:pt x="415" y="100"/>
                    <a:pt x="416" y="97"/>
                    <a:pt x="418" y="94"/>
                  </a:cubicBezTo>
                  <a:cubicBezTo>
                    <a:pt x="419" y="93"/>
                    <a:pt x="420" y="91"/>
                    <a:pt x="421" y="90"/>
                  </a:cubicBezTo>
                  <a:cubicBezTo>
                    <a:pt x="422" y="89"/>
                    <a:pt x="422" y="88"/>
                    <a:pt x="423" y="88"/>
                  </a:cubicBezTo>
                  <a:cubicBezTo>
                    <a:pt x="423" y="87"/>
                    <a:pt x="423" y="87"/>
                    <a:pt x="423" y="86"/>
                  </a:cubicBezTo>
                  <a:cubicBezTo>
                    <a:pt x="423" y="86"/>
                    <a:pt x="423" y="85"/>
                    <a:pt x="423" y="85"/>
                  </a:cubicBezTo>
                  <a:cubicBezTo>
                    <a:pt x="430" y="87"/>
                    <a:pt x="430" y="87"/>
                    <a:pt x="430" y="87"/>
                  </a:cubicBezTo>
                  <a:cubicBezTo>
                    <a:pt x="429" y="89"/>
                    <a:pt x="429" y="89"/>
                    <a:pt x="429" y="89"/>
                  </a:cubicBezTo>
                  <a:cubicBezTo>
                    <a:pt x="427" y="89"/>
                    <a:pt x="424" y="89"/>
                    <a:pt x="423" y="90"/>
                  </a:cubicBezTo>
                  <a:cubicBezTo>
                    <a:pt x="421" y="91"/>
                    <a:pt x="420" y="93"/>
                    <a:pt x="419" y="95"/>
                  </a:cubicBezTo>
                  <a:cubicBezTo>
                    <a:pt x="417" y="98"/>
                    <a:pt x="417" y="100"/>
                    <a:pt x="417" y="102"/>
                  </a:cubicBezTo>
                  <a:cubicBezTo>
                    <a:pt x="418" y="103"/>
                    <a:pt x="418" y="104"/>
                    <a:pt x="420" y="105"/>
                  </a:cubicBezTo>
                  <a:cubicBezTo>
                    <a:pt x="421" y="106"/>
                    <a:pt x="422" y="106"/>
                    <a:pt x="423" y="105"/>
                  </a:cubicBezTo>
                  <a:cubicBezTo>
                    <a:pt x="424" y="105"/>
                    <a:pt x="427" y="103"/>
                    <a:pt x="431" y="99"/>
                  </a:cubicBezTo>
                  <a:cubicBezTo>
                    <a:pt x="434" y="96"/>
                    <a:pt x="436" y="94"/>
                    <a:pt x="438" y="93"/>
                  </a:cubicBezTo>
                  <a:cubicBezTo>
                    <a:pt x="440" y="93"/>
                    <a:pt x="442" y="93"/>
                    <a:pt x="444" y="94"/>
                  </a:cubicBezTo>
                  <a:cubicBezTo>
                    <a:pt x="446" y="95"/>
                    <a:pt x="447" y="96"/>
                    <a:pt x="447" y="99"/>
                  </a:cubicBezTo>
                  <a:cubicBezTo>
                    <a:pt x="448" y="102"/>
                    <a:pt x="447" y="105"/>
                    <a:pt x="445" y="108"/>
                  </a:cubicBezTo>
                  <a:cubicBezTo>
                    <a:pt x="444" y="110"/>
                    <a:pt x="443" y="111"/>
                    <a:pt x="442" y="112"/>
                  </a:cubicBezTo>
                  <a:cubicBezTo>
                    <a:pt x="441" y="113"/>
                    <a:pt x="441" y="114"/>
                    <a:pt x="440" y="115"/>
                  </a:cubicBezTo>
                  <a:cubicBezTo>
                    <a:pt x="440" y="115"/>
                    <a:pt x="440" y="116"/>
                    <a:pt x="440" y="116"/>
                  </a:cubicBezTo>
                  <a:cubicBezTo>
                    <a:pt x="440" y="117"/>
                    <a:pt x="440" y="118"/>
                    <a:pt x="440" y="118"/>
                  </a:cubicBezTo>
                  <a:cubicBezTo>
                    <a:pt x="431" y="116"/>
                    <a:pt x="431" y="116"/>
                    <a:pt x="431" y="116"/>
                  </a:cubicBezTo>
                  <a:cubicBezTo>
                    <a:pt x="432" y="114"/>
                    <a:pt x="432" y="114"/>
                    <a:pt x="432" y="114"/>
                  </a:cubicBezTo>
                  <a:cubicBezTo>
                    <a:pt x="435" y="115"/>
                    <a:pt x="437" y="114"/>
                    <a:pt x="439" y="113"/>
                  </a:cubicBezTo>
                  <a:cubicBezTo>
                    <a:pt x="441" y="112"/>
                    <a:pt x="443" y="110"/>
                    <a:pt x="444" y="108"/>
                  </a:cubicBezTo>
                  <a:cubicBezTo>
                    <a:pt x="446" y="105"/>
                    <a:pt x="446" y="103"/>
                    <a:pt x="446" y="101"/>
                  </a:cubicBezTo>
                  <a:cubicBezTo>
                    <a:pt x="445" y="99"/>
                    <a:pt x="444" y="98"/>
                    <a:pt x="442" y="97"/>
                  </a:cubicBezTo>
                  <a:cubicBezTo>
                    <a:pt x="441" y="96"/>
                    <a:pt x="440" y="96"/>
                    <a:pt x="438" y="97"/>
                  </a:cubicBezTo>
                  <a:cubicBezTo>
                    <a:pt x="436" y="98"/>
                    <a:pt x="434" y="100"/>
                    <a:pt x="432" y="102"/>
                  </a:cubicBezTo>
                  <a:close/>
                  <a:moveTo>
                    <a:pt x="411" y="129"/>
                  </a:moveTo>
                  <a:cubicBezTo>
                    <a:pt x="415" y="124"/>
                    <a:pt x="415" y="124"/>
                    <a:pt x="415" y="124"/>
                  </a:cubicBezTo>
                  <a:cubicBezTo>
                    <a:pt x="416" y="123"/>
                    <a:pt x="417" y="121"/>
                    <a:pt x="417" y="119"/>
                  </a:cubicBezTo>
                  <a:cubicBezTo>
                    <a:pt x="418" y="117"/>
                    <a:pt x="417" y="115"/>
                    <a:pt x="415" y="114"/>
                  </a:cubicBezTo>
                  <a:cubicBezTo>
                    <a:pt x="413" y="112"/>
                    <a:pt x="412" y="112"/>
                    <a:pt x="410" y="112"/>
                  </a:cubicBezTo>
                  <a:cubicBezTo>
                    <a:pt x="408" y="113"/>
                    <a:pt x="406" y="114"/>
                    <a:pt x="404" y="117"/>
                  </a:cubicBezTo>
                  <a:cubicBezTo>
                    <a:pt x="403" y="119"/>
                    <a:pt x="403" y="119"/>
                    <a:pt x="403" y="119"/>
                  </a:cubicBezTo>
                  <a:cubicBezTo>
                    <a:pt x="402" y="120"/>
                    <a:pt x="402" y="120"/>
                    <a:pt x="402" y="121"/>
                  </a:cubicBezTo>
                  <a:cubicBezTo>
                    <a:pt x="402" y="121"/>
                    <a:pt x="402" y="122"/>
                    <a:pt x="402" y="122"/>
                  </a:cubicBezTo>
                  <a:cubicBezTo>
                    <a:pt x="411" y="129"/>
                    <a:pt x="411" y="129"/>
                    <a:pt x="411" y="129"/>
                  </a:cubicBezTo>
                  <a:close/>
                  <a:moveTo>
                    <a:pt x="417" y="110"/>
                  </a:moveTo>
                  <a:cubicBezTo>
                    <a:pt x="416" y="108"/>
                    <a:pt x="414" y="108"/>
                    <a:pt x="411" y="109"/>
                  </a:cubicBezTo>
                  <a:cubicBezTo>
                    <a:pt x="409" y="110"/>
                    <a:pt x="407" y="112"/>
                    <a:pt x="404" y="115"/>
                  </a:cubicBezTo>
                  <a:cubicBezTo>
                    <a:pt x="396" y="126"/>
                    <a:pt x="396" y="126"/>
                    <a:pt x="396" y="126"/>
                  </a:cubicBezTo>
                  <a:cubicBezTo>
                    <a:pt x="396" y="127"/>
                    <a:pt x="396" y="127"/>
                    <a:pt x="396" y="127"/>
                  </a:cubicBezTo>
                  <a:cubicBezTo>
                    <a:pt x="397" y="126"/>
                    <a:pt x="397" y="126"/>
                    <a:pt x="397" y="126"/>
                  </a:cubicBezTo>
                  <a:cubicBezTo>
                    <a:pt x="398" y="125"/>
                    <a:pt x="398" y="125"/>
                    <a:pt x="399" y="125"/>
                  </a:cubicBezTo>
                  <a:cubicBezTo>
                    <a:pt x="399" y="125"/>
                    <a:pt x="399" y="125"/>
                    <a:pt x="400" y="125"/>
                  </a:cubicBezTo>
                  <a:cubicBezTo>
                    <a:pt x="420" y="141"/>
                    <a:pt x="420" y="141"/>
                    <a:pt x="420" y="141"/>
                  </a:cubicBezTo>
                  <a:cubicBezTo>
                    <a:pt x="420" y="141"/>
                    <a:pt x="420" y="141"/>
                    <a:pt x="420" y="142"/>
                  </a:cubicBezTo>
                  <a:cubicBezTo>
                    <a:pt x="420" y="142"/>
                    <a:pt x="420" y="143"/>
                    <a:pt x="419" y="143"/>
                  </a:cubicBezTo>
                  <a:cubicBezTo>
                    <a:pt x="419" y="144"/>
                    <a:pt x="419" y="144"/>
                    <a:pt x="419" y="144"/>
                  </a:cubicBezTo>
                  <a:cubicBezTo>
                    <a:pt x="419" y="145"/>
                    <a:pt x="419" y="145"/>
                    <a:pt x="419" y="145"/>
                  </a:cubicBezTo>
                  <a:cubicBezTo>
                    <a:pt x="427" y="136"/>
                    <a:pt x="427" y="136"/>
                    <a:pt x="427" y="136"/>
                  </a:cubicBezTo>
                  <a:cubicBezTo>
                    <a:pt x="426" y="135"/>
                    <a:pt x="426" y="135"/>
                    <a:pt x="426" y="135"/>
                  </a:cubicBezTo>
                  <a:cubicBezTo>
                    <a:pt x="425" y="136"/>
                    <a:pt x="425" y="136"/>
                    <a:pt x="425" y="136"/>
                  </a:cubicBezTo>
                  <a:cubicBezTo>
                    <a:pt x="424" y="137"/>
                    <a:pt x="424" y="137"/>
                    <a:pt x="423" y="137"/>
                  </a:cubicBezTo>
                  <a:cubicBezTo>
                    <a:pt x="423" y="138"/>
                    <a:pt x="423" y="138"/>
                    <a:pt x="422" y="137"/>
                  </a:cubicBezTo>
                  <a:cubicBezTo>
                    <a:pt x="412" y="130"/>
                    <a:pt x="412" y="130"/>
                    <a:pt x="412" y="130"/>
                  </a:cubicBezTo>
                  <a:cubicBezTo>
                    <a:pt x="415" y="125"/>
                    <a:pt x="415" y="125"/>
                    <a:pt x="415" y="125"/>
                  </a:cubicBezTo>
                  <a:cubicBezTo>
                    <a:pt x="433" y="128"/>
                    <a:pt x="433" y="128"/>
                    <a:pt x="433" y="128"/>
                  </a:cubicBezTo>
                  <a:cubicBezTo>
                    <a:pt x="437" y="122"/>
                    <a:pt x="437" y="122"/>
                    <a:pt x="437" y="122"/>
                  </a:cubicBezTo>
                  <a:cubicBezTo>
                    <a:pt x="436" y="122"/>
                    <a:pt x="436" y="122"/>
                    <a:pt x="436" y="122"/>
                  </a:cubicBezTo>
                  <a:cubicBezTo>
                    <a:pt x="435" y="123"/>
                    <a:pt x="435" y="123"/>
                    <a:pt x="435" y="123"/>
                  </a:cubicBezTo>
                  <a:cubicBezTo>
                    <a:pt x="435" y="123"/>
                    <a:pt x="435" y="123"/>
                    <a:pt x="434" y="124"/>
                  </a:cubicBezTo>
                  <a:cubicBezTo>
                    <a:pt x="434" y="124"/>
                    <a:pt x="433" y="124"/>
                    <a:pt x="433" y="124"/>
                  </a:cubicBezTo>
                  <a:cubicBezTo>
                    <a:pt x="418" y="122"/>
                    <a:pt x="418" y="122"/>
                    <a:pt x="418" y="122"/>
                  </a:cubicBezTo>
                  <a:cubicBezTo>
                    <a:pt x="419" y="120"/>
                    <a:pt x="420" y="118"/>
                    <a:pt x="420" y="115"/>
                  </a:cubicBezTo>
                  <a:cubicBezTo>
                    <a:pt x="420" y="113"/>
                    <a:pt x="419" y="111"/>
                    <a:pt x="417" y="110"/>
                  </a:cubicBezTo>
                  <a:close/>
                  <a:moveTo>
                    <a:pt x="376" y="148"/>
                  </a:moveTo>
                  <a:cubicBezTo>
                    <a:pt x="376" y="147"/>
                    <a:pt x="376" y="147"/>
                    <a:pt x="376" y="147"/>
                  </a:cubicBezTo>
                  <a:cubicBezTo>
                    <a:pt x="393" y="129"/>
                    <a:pt x="393" y="129"/>
                    <a:pt x="393" y="129"/>
                  </a:cubicBezTo>
                  <a:cubicBezTo>
                    <a:pt x="399" y="131"/>
                    <a:pt x="399" y="131"/>
                    <a:pt x="399" y="131"/>
                  </a:cubicBezTo>
                  <a:cubicBezTo>
                    <a:pt x="398" y="132"/>
                    <a:pt x="398" y="132"/>
                    <a:pt x="398" y="132"/>
                  </a:cubicBezTo>
                  <a:cubicBezTo>
                    <a:pt x="396" y="132"/>
                    <a:pt x="394" y="132"/>
                    <a:pt x="393" y="133"/>
                  </a:cubicBezTo>
                  <a:cubicBezTo>
                    <a:pt x="391" y="133"/>
                    <a:pt x="389" y="134"/>
                    <a:pt x="388" y="135"/>
                  </a:cubicBezTo>
                  <a:cubicBezTo>
                    <a:pt x="383" y="141"/>
                    <a:pt x="383" y="141"/>
                    <a:pt x="383" y="141"/>
                  </a:cubicBezTo>
                  <a:cubicBezTo>
                    <a:pt x="383" y="141"/>
                    <a:pt x="383" y="142"/>
                    <a:pt x="383" y="142"/>
                  </a:cubicBezTo>
                  <a:cubicBezTo>
                    <a:pt x="382" y="143"/>
                    <a:pt x="382" y="143"/>
                    <a:pt x="383" y="143"/>
                  </a:cubicBezTo>
                  <a:cubicBezTo>
                    <a:pt x="391" y="151"/>
                    <a:pt x="391" y="151"/>
                    <a:pt x="391" y="151"/>
                  </a:cubicBezTo>
                  <a:cubicBezTo>
                    <a:pt x="396" y="145"/>
                    <a:pt x="396" y="145"/>
                    <a:pt x="396" y="145"/>
                  </a:cubicBezTo>
                  <a:cubicBezTo>
                    <a:pt x="397" y="144"/>
                    <a:pt x="398" y="143"/>
                    <a:pt x="398" y="142"/>
                  </a:cubicBezTo>
                  <a:cubicBezTo>
                    <a:pt x="398" y="141"/>
                    <a:pt x="397" y="140"/>
                    <a:pt x="397" y="139"/>
                  </a:cubicBezTo>
                  <a:cubicBezTo>
                    <a:pt x="396" y="139"/>
                    <a:pt x="396" y="139"/>
                    <a:pt x="396" y="139"/>
                  </a:cubicBezTo>
                  <a:cubicBezTo>
                    <a:pt x="397" y="138"/>
                    <a:pt x="397" y="138"/>
                    <a:pt x="397" y="138"/>
                  </a:cubicBezTo>
                  <a:cubicBezTo>
                    <a:pt x="404" y="145"/>
                    <a:pt x="404" y="145"/>
                    <a:pt x="404" y="145"/>
                  </a:cubicBezTo>
                  <a:cubicBezTo>
                    <a:pt x="403" y="146"/>
                    <a:pt x="403" y="146"/>
                    <a:pt x="403" y="146"/>
                  </a:cubicBezTo>
                  <a:cubicBezTo>
                    <a:pt x="403" y="145"/>
                    <a:pt x="403" y="145"/>
                    <a:pt x="403" y="145"/>
                  </a:cubicBezTo>
                  <a:cubicBezTo>
                    <a:pt x="402" y="144"/>
                    <a:pt x="401" y="144"/>
                    <a:pt x="400" y="144"/>
                  </a:cubicBezTo>
                  <a:cubicBezTo>
                    <a:pt x="399" y="144"/>
                    <a:pt x="398" y="145"/>
                    <a:pt x="397" y="146"/>
                  </a:cubicBezTo>
                  <a:cubicBezTo>
                    <a:pt x="392" y="151"/>
                    <a:pt x="392" y="151"/>
                    <a:pt x="392" y="151"/>
                  </a:cubicBezTo>
                  <a:cubicBezTo>
                    <a:pt x="401" y="160"/>
                    <a:pt x="401" y="160"/>
                    <a:pt x="401" y="160"/>
                  </a:cubicBezTo>
                  <a:cubicBezTo>
                    <a:pt x="402" y="161"/>
                    <a:pt x="402" y="161"/>
                    <a:pt x="403" y="161"/>
                  </a:cubicBezTo>
                  <a:cubicBezTo>
                    <a:pt x="403" y="161"/>
                    <a:pt x="403" y="160"/>
                    <a:pt x="404" y="160"/>
                  </a:cubicBezTo>
                  <a:cubicBezTo>
                    <a:pt x="408" y="155"/>
                    <a:pt x="408" y="155"/>
                    <a:pt x="408" y="155"/>
                  </a:cubicBezTo>
                  <a:cubicBezTo>
                    <a:pt x="410" y="153"/>
                    <a:pt x="411" y="151"/>
                    <a:pt x="412" y="149"/>
                  </a:cubicBezTo>
                  <a:cubicBezTo>
                    <a:pt x="412" y="147"/>
                    <a:pt x="412" y="145"/>
                    <a:pt x="411" y="143"/>
                  </a:cubicBezTo>
                  <a:cubicBezTo>
                    <a:pt x="412" y="142"/>
                    <a:pt x="412" y="142"/>
                    <a:pt x="412" y="142"/>
                  </a:cubicBezTo>
                  <a:cubicBezTo>
                    <a:pt x="415" y="149"/>
                    <a:pt x="415" y="149"/>
                    <a:pt x="415" y="149"/>
                  </a:cubicBezTo>
                  <a:cubicBezTo>
                    <a:pt x="398" y="168"/>
                    <a:pt x="398" y="168"/>
                    <a:pt x="398" y="168"/>
                  </a:cubicBezTo>
                  <a:cubicBezTo>
                    <a:pt x="397" y="167"/>
                    <a:pt x="397" y="167"/>
                    <a:pt x="397" y="167"/>
                  </a:cubicBezTo>
                  <a:cubicBezTo>
                    <a:pt x="398" y="166"/>
                    <a:pt x="398" y="166"/>
                    <a:pt x="398" y="166"/>
                  </a:cubicBezTo>
                  <a:cubicBezTo>
                    <a:pt x="399" y="165"/>
                    <a:pt x="399" y="165"/>
                    <a:pt x="399" y="165"/>
                  </a:cubicBezTo>
                  <a:cubicBezTo>
                    <a:pt x="399" y="164"/>
                    <a:pt x="399" y="164"/>
                    <a:pt x="399" y="163"/>
                  </a:cubicBezTo>
                  <a:cubicBezTo>
                    <a:pt x="380" y="146"/>
                    <a:pt x="380" y="146"/>
                    <a:pt x="380" y="146"/>
                  </a:cubicBezTo>
                  <a:cubicBezTo>
                    <a:pt x="380" y="146"/>
                    <a:pt x="379" y="146"/>
                    <a:pt x="379" y="146"/>
                  </a:cubicBezTo>
                  <a:cubicBezTo>
                    <a:pt x="379" y="146"/>
                    <a:pt x="378" y="146"/>
                    <a:pt x="377" y="147"/>
                  </a:cubicBezTo>
                  <a:cubicBezTo>
                    <a:pt x="376" y="148"/>
                    <a:pt x="376" y="148"/>
                    <a:pt x="376" y="148"/>
                  </a:cubicBezTo>
                  <a:close/>
                  <a:moveTo>
                    <a:pt x="370" y="152"/>
                  </a:moveTo>
                  <a:cubicBezTo>
                    <a:pt x="371" y="151"/>
                    <a:pt x="371" y="151"/>
                    <a:pt x="371" y="151"/>
                  </a:cubicBezTo>
                  <a:cubicBezTo>
                    <a:pt x="372" y="151"/>
                    <a:pt x="372" y="151"/>
                    <a:pt x="373" y="151"/>
                  </a:cubicBezTo>
                  <a:cubicBezTo>
                    <a:pt x="373" y="151"/>
                    <a:pt x="374" y="151"/>
                    <a:pt x="374" y="152"/>
                  </a:cubicBezTo>
                  <a:cubicBezTo>
                    <a:pt x="380" y="172"/>
                    <a:pt x="380" y="172"/>
                    <a:pt x="380" y="172"/>
                  </a:cubicBezTo>
                  <a:cubicBezTo>
                    <a:pt x="380" y="173"/>
                    <a:pt x="380" y="173"/>
                    <a:pt x="380" y="173"/>
                  </a:cubicBezTo>
                  <a:cubicBezTo>
                    <a:pt x="362" y="161"/>
                    <a:pt x="362" y="161"/>
                    <a:pt x="362" y="161"/>
                  </a:cubicBezTo>
                  <a:cubicBezTo>
                    <a:pt x="361" y="161"/>
                    <a:pt x="361" y="161"/>
                    <a:pt x="361" y="160"/>
                  </a:cubicBezTo>
                  <a:cubicBezTo>
                    <a:pt x="361" y="160"/>
                    <a:pt x="361" y="159"/>
                    <a:pt x="362" y="159"/>
                  </a:cubicBezTo>
                  <a:cubicBezTo>
                    <a:pt x="363" y="158"/>
                    <a:pt x="363" y="158"/>
                    <a:pt x="363" y="158"/>
                  </a:cubicBezTo>
                  <a:cubicBezTo>
                    <a:pt x="362" y="157"/>
                    <a:pt x="362" y="157"/>
                    <a:pt x="362" y="157"/>
                  </a:cubicBezTo>
                  <a:cubicBezTo>
                    <a:pt x="354" y="164"/>
                    <a:pt x="354" y="164"/>
                    <a:pt x="354" y="164"/>
                  </a:cubicBezTo>
                  <a:cubicBezTo>
                    <a:pt x="354" y="165"/>
                    <a:pt x="354" y="165"/>
                    <a:pt x="354" y="165"/>
                  </a:cubicBezTo>
                  <a:cubicBezTo>
                    <a:pt x="355" y="164"/>
                    <a:pt x="355" y="164"/>
                    <a:pt x="355" y="164"/>
                  </a:cubicBezTo>
                  <a:cubicBezTo>
                    <a:pt x="356" y="163"/>
                    <a:pt x="357" y="163"/>
                    <a:pt x="357" y="163"/>
                  </a:cubicBezTo>
                  <a:cubicBezTo>
                    <a:pt x="358" y="163"/>
                    <a:pt x="358" y="164"/>
                    <a:pt x="359" y="164"/>
                  </a:cubicBezTo>
                  <a:cubicBezTo>
                    <a:pt x="383" y="179"/>
                    <a:pt x="383" y="179"/>
                    <a:pt x="383" y="179"/>
                  </a:cubicBezTo>
                  <a:cubicBezTo>
                    <a:pt x="384" y="178"/>
                    <a:pt x="384" y="178"/>
                    <a:pt x="384" y="178"/>
                  </a:cubicBezTo>
                  <a:cubicBezTo>
                    <a:pt x="375" y="151"/>
                    <a:pt x="375" y="151"/>
                    <a:pt x="375" y="151"/>
                  </a:cubicBezTo>
                  <a:cubicBezTo>
                    <a:pt x="375" y="150"/>
                    <a:pt x="375" y="149"/>
                    <a:pt x="375" y="148"/>
                  </a:cubicBezTo>
                  <a:cubicBezTo>
                    <a:pt x="376" y="148"/>
                    <a:pt x="376" y="147"/>
                    <a:pt x="376" y="147"/>
                  </a:cubicBezTo>
                  <a:cubicBezTo>
                    <a:pt x="377" y="146"/>
                    <a:pt x="377" y="146"/>
                    <a:pt x="377" y="146"/>
                  </a:cubicBezTo>
                  <a:cubicBezTo>
                    <a:pt x="377" y="145"/>
                    <a:pt x="377" y="145"/>
                    <a:pt x="377" y="145"/>
                  </a:cubicBezTo>
                  <a:cubicBezTo>
                    <a:pt x="369" y="151"/>
                    <a:pt x="369" y="151"/>
                    <a:pt x="369" y="151"/>
                  </a:cubicBezTo>
                  <a:cubicBezTo>
                    <a:pt x="370" y="152"/>
                    <a:pt x="370" y="152"/>
                    <a:pt x="370" y="152"/>
                  </a:cubicBezTo>
                  <a:close/>
                  <a:moveTo>
                    <a:pt x="335" y="176"/>
                  </a:moveTo>
                  <a:cubicBezTo>
                    <a:pt x="335" y="175"/>
                    <a:pt x="335" y="175"/>
                    <a:pt x="335" y="175"/>
                  </a:cubicBezTo>
                  <a:cubicBezTo>
                    <a:pt x="352" y="165"/>
                    <a:pt x="352" y="165"/>
                    <a:pt x="352" y="165"/>
                  </a:cubicBezTo>
                  <a:cubicBezTo>
                    <a:pt x="353" y="166"/>
                    <a:pt x="353" y="166"/>
                    <a:pt x="353" y="166"/>
                  </a:cubicBezTo>
                  <a:cubicBezTo>
                    <a:pt x="348" y="168"/>
                    <a:pt x="348" y="168"/>
                    <a:pt x="348" y="168"/>
                  </a:cubicBezTo>
                  <a:cubicBezTo>
                    <a:pt x="347" y="169"/>
                    <a:pt x="347" y="169"/>
                    <a:pt x="346" y="170"/>
                  </a:cubicBezTo>
                  <a:cubicBezTo>
                    <a:pt x="346" y="170"/>
                    <a:pt x="346" y="170"/>
                    <a:pt x="346" y="171"/>
                  </a:cubicBezTo>
                  <a:cubicBezTo>
                    <a:pt x="359" y="193"/>
                    <a:pt x="359" y="193"/>
                    <a:pt x="359" y="193"/>
                  </a:cubicBezTo>
                  <a:cubicBezTo>
                    <a:pt x="359" y="193"/>
                    <a:pt x="360" y="193"/>
                    <a:pt x="360" y="193"/>
                  </a:cubicBezTo>
                  <a:cubicBezTo>
                    <a:pt x="361" y="193"/>
                    <a:pt x="361" y="193"/>
                    <a:pt x="362" y="193"/>
                  </a:cubicBezTo>
                  <a:cubicBezTo>
                    <a:pt x="367" y="190"/>
                    <a:pt x="367" y="190"/>
                    <a:pt x="367" y="190"/>
                  </a:cubicBezTo>
                  <a:cubicBezTo>
                    <a:pt x="367" y="191"/>
                    <a:pt x="367" y="191"/>
                    <a:pt x="367" y="191"/>
                  </a:cubicBezTo>
                  <a:cubicBezTo>
                    <a:pt x="350" y="201"/>
                    <a:pt x="350" y="201"/>
                    <a:pt x="350" y="201"/>
                  </a:cubicBezTo>
                  <a:cubicBezTo>
                    <a:pt x="349" y="200"/>
                    <a:pt x="349" y="200"/>
                    <a:pt x="349" y="200"/>
                  </a:cubicBezTo>
                  <a:cubicBezTo>
                    <a:pt x="354" y="197"/>
                    <a:pt x="354" y="197"/>
                    <a:pt x="354" y="197"/>
                  </a:cubicBezTo>
                  <a:cubicBezTo>
                    <a:pt x="355" y="197"/>
                    <a:pt x="355" y="196"/>
                    <a:pt x="356" y="196"/>
                  </a:cubicBezTo>
                  <a:cubicBezTo>
                    <a:pt x="356" y="195"/>
                    <a:pt x="356" y="195"/>
                    <a:pt x="356" y="195"/>
                  </a:cubicBezTo>
                  <a:cubicBezTo>
                    <a:pt x="343" y="173"/>
                    <a:pt x="343" y="173"/>
                    <a:pt x="343" y="173"/>
                  </a:cubicBezTo>
                  <a:cubicBezTo>
                    <a:pt x="343" y="172"/>
                    <a:pt x="342" y="172"/>
                    <a:pt x="342" y="172"/>
                  </a:cubicBezTo>
                  <a:cubicBezTo>
                    <a:pt x="342" y="172"/>
                    <a:pt x="341" y="172"/>
                    <a:pt x="340" y="173"/>
                  </a:cubicBezTo>
                  <a:cubicBezTo>
                    <a:pt x="335" y="176"/>
                    <a:pt x="335" y="176"/>
                    <a:pt x="335" y="176"/>
                  </a:cubicBezTo>
                  <a:close/>
                  <a:moveTo>
                    <a:pt x="336" y="199"/>
                  </a:moveTo>
                  <a:cubicBezTo>
                    <a:pt x="312" y="184"/>
                    <a:pt x="312" y="184"/>
                    <a:pt x="312" y="184"/>
                  </a:cubicBezTo>
                  <a:cubicBezTo>
                    <a:pt x="304" y="187"/>
                    <a:pt x="304" y="187"/>
                    <a:pt x="304" y="187"/>
                  </a:cubicBezTo>
                  <a:cubicBezTo>
                    <a:pt x="305" y="188"/>
                    <a:pt x="305" y="188"/>
                    <a:pt x="305" y="188"/>
                  </a:cubicBezTo>
                  <a:cubicBezTo>
                    <a:pt x="306" y="188"/>
                    <a:pt x="306" y="188"/>
                    <a:pt x="306" y="188"/>
                  </a:cubicBezTo>
                  <a:cubicBezTo>
                    <a:pt x="307" y="187"/>
                    <a:pt x="308" y="187"/>
                    <a:pt x="308" y="187"/>
                  </a:cubicBezTo>
                  <a:cubicBezTo>
                    <a:pt x="309" y="187"/>
                    <a:pt x="309" y="188"/>
                    <a:pt x="309" y="188"/>
                  </a:cubicBezTo>
                  <a:cubicBezTo>
                    <a:pt x="319" y="211"/>
                    <a:pt x="319" y="211"/>
                    <a:pt x="319" y="211"/>
                  </a:cubicBezTo>
                  <a:cubicBezTo>
                    <a:pt x="319" y="212"/>
                    <a:pt x="319" y="212"/>
                    <a:pt x="319" y="213"/>
                  </a:cubicBezTo>
                  <a:cubicBezTo>
                    <a:pt x="319" y="213"/>
                    <a:pt x="318" y="213"/>
                    <a:pt x="317" y="214"/>
                  </a:cubicBezTo>
                  <a:cubicBezTo>
                    <a:pt x="315" y="214"/>
                    <a:pt x="315" y="214"/>
                    <a:pt x="315" y="214"/>
                  </a:cubicBezTo>
                  <a:cubicBezTo>
                    <a:pt x="316" y="215"/>
                    <a:pt x="316" y="215"/>
                    <a:pt x="316" y="215"/>
                  </a:cubicBezTo>
                  <a:cubicBezTo>
                    <a:pt x="325" y="212"/>
                    <a:pt x="325" y="212"/>
                    <a:pt x="325" y="212"/>
                  </a:cubicBezTo>
                  <a:cubicBezTo>
                    <a:pt x="325" y="211"/>
                    <a:pt x="325" y="211"/>
                    <a:pt x="325" y="211"/>
                  </a:cubicBezTo>
                  <a:cubicBezTo>
                    <a:pt x="323" y="211"/>
                    <a:pt x="323" y="211"/>
                    <a:pt x="323" y="211"/>
                  </a:cubicBezTo>
                  <a:cubicBezTo>
                    <a:pt x="322" y="212"/>
                    <a:pt x="322" y="212"/>
                    <a:pt x="321" y="212"/>
                  </a:cubicBezTo>
                  <a:cubicBezTo>
                    <a:pt x="321" y="212"/>
                    <a:pt x="320" y="211"/>
                    <a:pt x="320" y="211"/>
                  </a:cubicBezTo>
                  <a:cubicBezTo>
                    <a:pt x="311" y="189"/>
                    <a:pt x="311" y="189"/>
                    <a:pt x="311" y="189"/>
                  </a:cubicBezTo>
                  <a:cubicBezTo>
                    <a:pt x="312" y="189"/>
                    <a:pt x="312" y="189"/>
                    <a:pt x="312" y="189"/>
                  </a:cubicBezTo>
                  <a:cubicBezTo>
                    <a:pt x="340" y="206"/>
                    <a:pt x="340" y="206"/>
                    <a:pt x="340" y="206"/>
                  </a:cubicBezTo>
                  <a:cubicBezTo>
                    <a:pt x="339" y="206"/>
                    <a:pt x="339" y="206"/>
                    <a:pt x="339" y="206"/>
                  </a:cubicBezTo>
                  <a:cubicBezTo>
                    <a:pt x="341" y="205"/>
                    <a:pt x="341" y="205"/>
                    <a:pt x="341" y="205"/>
                  </a:cubicBezTo>
                  <a:cubicBezTo>
                    <a:pt x="330" y="180"/>
                    <a:pt x="330" y="180"/>
                    <a:pt x="330" y="180"/>
                  </a:cubicBezTo>
                  <a:cubicBezTo>
                    <a:pt x="330" y="179"/>
                    <a:pt x="330" y="179"/>
                    <a:pt x="331" y="178"/>
                  </a:cubicBezTo>
                  <a:cubicBezTo>
                    <a:pt x="331" y="178"/>
                    <a:pt x="331" y="178"/>
                    <a:pt x="332" y="177"/>
                  </a:cubicBezTo>
                  <a:cubicBezTo>
                    <a:pt x="334" y="177"/>
                    <a:pt x="334" y="177"/>
                    <a:pt x="334" y="177"/>
                  </a:cubicBezTo>
                  <a:cubicBezTo>
                    <a:pt x="333" y="176"/>
                    <a:pt x="333" y="176"/>
                    <a:pt x="333" y="176"/>
                  </a:cubicBezTo>
                  <a:cubicBezTo>
                    <a:pt x="324" y="179"/>
                    <a:pt x="324" y="179"/>
                    <a:pt x="324" y="179"/>
                  </a:cubicBezTo>
                  <a:cubicBezTo>
                    <a:pt x="325" y="180"/>
                    <a:pt x="325" y="180"/>
                    <a:pt x="325" y="180"/>
                  </a:cubicBezTo>
                  <a:cubicBezTo>
                    <a:pt x="326" y="180"/>
                    <a:pt x="326" y="180"/>
                    <a:pt x="326" y="180"/>
                  </a:cubicBezTo>
                  <a:cubicBezTo>
                    <a:pt x="327" y="179"/>
                    <a:pt x="328" y="179"/>
                    <a:pt x="328" y="179"/>
                  </a:cubicBezTo>
                  <a:cubicBezTo>
                    <a:pt x="329" y="179"/>
                    <a:pt x="329" y="180"/>
                    <a:pt x="329" y="180"/>
                  </a:cubicBezTo>
                  <a:cubicBezTo>
                    <a:pt x="337" y="199"/>
                    <a:pt x="337" y="199"/>
                    <a:pt x="337" y="199"/>
                  </a:cubicBezTo>
                  <a:cubicBezTo>
                    <a:pt x="336" y="199"/>
                    <a:pt x="336" y="199"/>
                    <a:pt x="336" y="199"/>
                  </a:cubicBezTo>
                  <a:close/>
                  <a:moveTo>
                    <a:pt x="301" y="219"/>
                  </a:moveTo>
                  <a:cubicBezTo>
                    <a:pt x="303" y="218"/>
                    <a:pt x="305" y="217"/>
                    <a:pt x="307" y="215"/>
                  </a:cubicBezTo>
                  <a:cubicBezTo>
                    <a:pt x="308" y="213"/>
                    <a:pt x="308" y="212"/>
                    <a:pt x="308" y="210"/>
                  </a:cubicBezTo>
                  <a:cubicBezTo>
                    <a:pt x="302" y="190"/>
                    <a:pt x="302" y="190"/>
                    <a:pt x="302" y="190"/>
                  </a:cubicBezTo>
                  <a:cubicBezTo>
                    <a:pt x="302" y="190"/>
                    <a:pt x="302" y="190"/>
                    <a:pt x="301" y="190"/>
                  </a:cubicBezTo>
                  <a:cubicBezTo>
                    <a:pt x="301" y="189"/>
                    <a:pt x="300" y="189"/>
                    <a:pt x="300" y="190"/>
                  </a:cubicBezTo>
                  <a:cubicBezTo>
                    <a:pt x="298" y="190"/>
                    <a:pt x="298" y="190"/>
                    <a:pt x="298" y="190"/>
                  </a:cubicBezTo>
                  <a:cubicBezTo>
                    <a:pt x="298" y="189"/>
                    <a:pt x="298" y="189"/>
                    <a:pt x="298" y="189"/>
                  </a:cubicBezTo>
                  <a:cubicBezTo>
                    <a:pt x="307" y="187"/>
                    <a:pt x="307" y="187"/>
                    <a:pt x="307" y="187"/>
                  </a:cubicBezTo>
                  <a:cubicBezTo>
                    <a:pt x="307" y="188"/>
                    <a:pt x="307" y="188"/>
                    <a:pt x="307" y="188"/>
                  </a:cubicBezTo>
                  <a:cubicBezTo>
                    <a:pt x="306" y="188"/>
                    <a:pt x="306" y="188"/>
                    <a:pt x="306" y="188"/>
                  </a:cubicBezTo>
                  <a:cubicBezTo>
                    <a:pt x="305" y="188"/>
                    <a:pt x="304" y="189"/>
                    <a:pt x="304" y="189"/>
                  </a:cubicBezTo>
                  <a:cubicBezTo>
                    <a:pt x="304" y="189"/>
                    <a:pt x="304" y="190"/>
                    <a:pt x="304" y="190"/>
                  </a:cubicBezTo>
                  <a:cubicBezTo>
                    <a:pt x="309" y="210"/>
                    <a:pt x="309" y="210"/>
                    <a:pt x="309" y="210"/>
                  </a:cubicBezTo>
                  <a:cubicBezTo>
                    <a:pt x="310" y="212"/>
                    <a:pt x="309" y="214"/>
                    <a:pt x="308" y="216"/>
                  </a:cubicBezTo>
                  <a:cubicBezTo>
                    <a:pt x="306" y="218"/>
                    <a:pt x="304" y="219"/>
                    <a:pt x="301" y="220"/>
                  </a:cubicBezTo>
                  <a:cubicBezTo>
                    <a:pt x="298" y="221"/>
                    <a:pt x="295" y="221"/>
                    <a:pt x="293" y="221"/>
                  </a:cubicBezTo>
                  <a:cubicBezTo>
                    <a:pt x="290" y="220"/>
                    <a:pt x="289" y="219"/>
                    <a:pt x="288" y="216"/>
                  </a:cubicBezTo>
                  <a:cubicBezTo>
                    <a:pt x="282" y="196"/>
                    <a:pt x="282" y="196"/>
                    <a:pt x="282" y="196"/>
                  </a:cubicBezTo>
                  <a:cubicBezTo>
                    <a:pt x="282" y="196"/>
                    <a:pt x="282" y="195"/>
                    <a:pt x="281" y="195"/>
                  </a:cubicBezTo>
                  <a:cubicBezTo>
                    <a:pt x="281" y="195"/>
                    <a:pt x="280" y="195"/>
                    <a:pt x="280" y="195"/>
                  </a:cubicBezTo>
                  <a:cubicBezTo>
                    <a:pt x="278" y="196"/>
                    <a:pt x="278" y="196"/>
                    <a:pt x="278" y="196"/>
                  </a:cubicBezTo>
                  <a:cubicBezTo>
                    <a:pt x="278" y="195"/>
                    <a:pt x="278" y="195"/>
                    <a:pt x="278" y="195"/>
                  </a:cubicBezTo>
                  <a:cubicBezTo>
                    <a:pt x="289" y="192"/>
                    <a:pt x="289" y="192"/>
                    <a:pt x="289" y="192"/>
                  </a:cubicBezTo>
                  <a:cubicBezTo>
                    <a:pt x="289" y="193"/>
                    <a:pt x="289" y="193"/>
                    <a:pt x="289" y="193"/>
                  </a:cubicBezTo>
                  <a:cubicBezTo>
                    <a:pt x="288" y="193"/>
                    <a:pt x="288" y="193"/>
                    <a:pt x="288" y="193"/>
                  </a:cubicBezTo>
                  <a:cubicBezTo>
                    <a:pt x="287" y="193"/>
                    <a:pt x="287" y="194"/>
                    <a:pt x="286" y="194"/>
                  </a:cubicBezTo>
                  <a:cubicBezTo>
                    <a:pt x="286" y="194"/>
                    <a:pt x="286" y="195"/>
                    <a:pt x="286" y="195"/>
                  </a:cubicBezTo>
                  <a:cubicBezTo>
                    <a:pt x="292" y="215"/>
                    <a:pt x="292" y="215"/>
                    <a:pt x="292" y="215"/>
                  </a:cubicBezTo>
                  <a:cubicBezTo>
                    <a:pt x="292" y="217"/>
                    <a:pt x="293" y="219"/>
                    <a:pt x="295" y="219"/>
                  </a:cubicBezTo>
                  <a:cubicBezTo>
                    <a:pt x="297" y="219"/>
                    <a:pt x="299" y="219"/>
                    <a:pt x="301" y="219"/>
                  </a:cubicBezTo>
                  <a:close/>
                  <a:moveTo>
                    <a:pt x="244" y="198"/>
                  </a:moveTo>
                  <a:cubicBezTo>
                    <a:pt x="241" y="198"/>
                    <a:pt x="239" y="200"/>
                    <a:pt x="237" y="202"/>
                  </a:cubicBezTo>
                  <a:cubicBezTo>
                    <a:pt x="235" y="205"/>
                    <a:pt x="234" y="208"/>
                    <a:pt x="234" y="213"/>
                  </a:cubicBezTo>
                  <a:cubicBezTo>
                    <a:pt x="234" y="217"/>
                    <a:pt x="235" y="220"/>
                    <a:pt x="237" y="223"/>
                  </a:cubicBezTo>
                  <a:cubicBezTo>
                    <a:pt x="239" y="225"/>
                    <a:pt x="241" y="227"/>
                    <a:pt x="245" y="227"/>
                  </a:cubicBezTo>
                  <a:cubicBezTo>
                    <a:pt x="247" y="227"/>
                    <a:pt x="248" y="226"/>
                    <a:pt x="250" y="226"/>
                  </a:cubicBezTo>
                  <a:cubicBezTo>
                    <a:pt x="251" y="225"/>
                    <a:pt x="251" y="224"/>
                    <a:pt x="251" y="223"/>
                  </a:cubicBezTo>
                  <a:cubicBezTo>
                    <a:pt x="251" y="217"/>
                    <a:pt x="251" y="217"/>
                    <a:pt x="251" y="217"/>
                  </a:cubicBezTo>
                  <a:cubicBezTo>
                    <a:pt x="251" y="217"/>
                    <a:pt x="251" y="216"/>
                    <a:pt x="250" y="216"/>
                  </a:cubicBezTo>
                  <a:cubicBezTo>
                    <a:pt x="250" y="215"/>
                    <a:pt x="249" y="215"/>
                    <a:pt x="248" y="215"/>
                  </a:cubicBezTo>
                  <a:cubicBezTo>
                    <a:pt x="247" y="215"/>
                    <a:pt x="247" y="215"/>
                    <a:pt x="247" y="215"/>
                  </a:cubicBezTo>
                  <a:cubicBezTo>
                    <a:pt x="246" y="214"/>
                    <a:pt x="246" y="214"/>
                    <a:pt x="246" y="214"/>
                  </a:cubicBezTo>
                  <a:cubicBezTo>
                    <a:pt x="259" y="214"/>
                    <a:pt x="259" y="214"/>
                    <a:pt x="259" y="214"/>
                  </a:cubicBezTo>
                  <a:cubicBezTo>
                    <a:pt x="259" y="215"/>
                    <a:pt x="259" y="215"/>
                    <a:pt x="259" y="215"/>
                  </a:cubicBezTo>
                  <a:cubicBezTo>
                    <a:pt x="258" y="215"/>
                    <a:pt x="258" y="215"/>
                    <a:pt x="258" y="215"/>
                  </a:cubicBezTo>
                  <a:cubicBezTo>
                    <a:pt x="257" y="215"/>
                    <a:pt x="256" y="215"/>
                    <a:pt x="256" y="216"/>
                  </a:cubicBezTo>
                  <a:cubicBezTo>
                    <a:pt x="255" y="216"/>
                    <a:pt x="255" y="216"/>
                    <a:pt x="255" y="217"/>
                  </a:cubicBezTo>
                  <a:cubicBezTo>
                    <a:pt x="255" y="226"/>
                    <a:pt x="255" y="226"/>
                    <a:pt x="255" y="226"/>
                  </a:cubicBezTo>
                  <a:cubicBezTo>
                    <a:pt x="255" y="226"/>
                    <a:pt x="255" y="226"/>
                    <a:pt x="255" y="226"/>
                  </a:cubicBezTo>
                  <a:cubicBezTo>
                    <a:pt x="254" y="226"/>
                    <a:pt x="254" y="226"/>
                    <a:pt x="254" y="226"/>
                  </a:cubicBezTo>
                  <a:cubicBezTo>
                    <a:pt x="253" y="226"/>
                    <a:pt x="253" y="226"/>
                    <a:pt x="253" y="226"/>
                  </a:cubicBezTo>
                  <a:cubicBezTo>
                    <a:pt x="252" y="226"/>
                    <a:pt x="252" y="226"/>
                    <a:pt x="252" y="226"/>
                  </a:cubicBezTo>
                  <a:cubicBezTo>
                    <a:pt x="251" y="227"/>
                    <a:pt x="250" y="227"/>
                    <a:pt x="249" y="227"/>
                  </a:cubicBezTo>
                  <a:cubicBezTo>
                    <a:pt x="247" y="228"/>
                    <a:pt x="246" y="228"/>
                    <a:pt x="245" y="228"/>
                  </a:cubicBezTo>
                  <a:cubicBezTo>
                    <a:pt x="240" y="228"/>
                    <a:pt x="236" y="227"/>
                    <a:pt x="234" y="224"/>
                  </a:cubicBezTo>
                  <a:cubicBezTo>
                    <a:pt x="231" y="221"/>
                    <a:pt x="230" y="217"/>
                    <a:pt x="230" y="213"/>
                  </a:cubicBezTo>
                  <a:cubicBezTo>
                    <a:pt x="230" y="209"/>
                    <a:pt x="231" y="205"/>
                    <a:pt x="234" y="202"/>
                  </a:cubicBezTo>
                  <a:cubicBezTo>
                    <a:pt x="236" y="199"/>
                    <a:pt x="240" y="197"/>
                    <a:pt x="244" y="197"/>
                  </a:cubicBezTo>
                  <a:cubicBezTo>
                    <a:pt x="245" y="197"/>
                    <a:pt x="246" y="197"/>
                    <a:pt x="247" y="197"/>
                  </a:cubicBezTo>
                  <a:cubicBezTo>
                    <a:pt x="249" y="198"/>
                    <a:pt x="250" y="198"/>
                    <a:pt x="250" y="198"/>
                  </a:cubicBezTo>
                  <a:cubicBezTo>
                    <a:pt x="250" y="198"/>
                    <a:pt x="251" y="198"/>
                    <a:pt x="251" y="198"/>
                  </a:cubicBezTo>
                  <a:cubicBezTo>
                    <a:pt x="252" y="197"/>
                    <a:pt x="252" y="197"/>
                    <a:pt x="253" y="197"/>
                  </a:cubicBezTo>
                  <a:cubicBezTo>
                    <a:pt x="255" y="205"/>
                    <a:pt x="255" y="205"/>
                    <a:pt x="255" y="205"/>
                  </a:cubicBezTo>
                  <a:cubicBezTo>
                    <a:pt x="253" y="205"/>
                    <a:pt x="253" y="205"/>
                    <a:pt x="253" y="205"/>
                  </a:cubicBezTo>
                  <a:cubicBezTo>
                    <a:pt x="252" y="203"/>
                    <a:pt x="251" y="201"/>
                    <a:pt x="250" y="200"/>
                  </a:cubicBezTo>
                  <a:cubicBezTo>
                    <a:pt x="248" y="199"/>
                    <a:pt x="246" y="198"/>
                    <a:pt x="244" y="198"/>
                  </a:cubicBezTo>
                  <a:close/>
                  <a:moveTo>
                    <a:pt x="224" y="221"/>
                  </a:moveTo>
                  <a:cubicBezTo>
                    <a:pt x="211" y="196"/>
                    <a:pt x="211" y="196"/>
                    <a:pt x="211" y="196"/>
                  </a:cubicBezTo>
                  <a:cubicBezTo>
                    <a:pt x="203" y="195"/>
                    <a:pt x="203" y="195"/>
                    <a:pt x="203" y="195"/>
                  </a:cubicBezTo>
                  <a:cubicBezTo>
                    <a:pt x="203" y="196"/>
                    <a:pt x="203" y="196"/>
                    <a:pt x="203" y="196"/>
                  </a:cubicBezTo>
                  <a:cubicBezTo>
                    <a:pt x="204" y="196"/>
                    <a:pt x="204" y="196"/>
                    <a:pt x="204" y="196"/>
                  </a:cubicBezTo>
                  <a:cubicBezTo>
                    <a:pt x="205" y="196"/>
                    <a:pt x="206" y="196"/>
                    <a:pt x="206" y="197"/>
                  </a:cubicBezTo>
                  <a:cubicBezTo>
                    <a:pt x="207" y="197"/>
                    <a:pt x="207" y="197"/>
                    <a:pt x="207" y="198"/>
                  </a:cubicBezTo>
                  <a:cubicBezTo>
                    <a:pt x="203" y="223"/>
                    <a:pt x="203" y="223"/>
                    <a:pt x="203" y="223"/>
                  </a:cubicBezTo>
                  <a:cubicBezTo>
                    <a:pt x="203" y="223"/>
                    <a:pt x="203" y="224"/>
                    <a:pt x="203" y="224"/>
                  </a:cubicBezTo>
                  <a:cubicBezTo>
                    <a:pt x="202" y="224"/>
                    <a:pt x="202" y="224"/>
                    <a:pt x="201" y="224"/>
                  </a:cubicBezTo>
                  <a:cubicBezTo>
                    <a:pt x="199" y="224"/>
                    <a:pt x="199" y="224"/>
                    <a:pt x="199" y="224"/>
                  </a:cubicBezTo>
                  <a:cubicBezTo>
                    <a:pt x="199" y="225"/>
                    <a:pt x="199" y="225"/>
                    <a:pt x="199" y="225"/>
                  </a:cubicBezTo>
                  <a:cubicBezTo>
                    <a:pt x="209" y="226"/>
                    <a:pt x="209" y="226"/>
                    <a:pt x="209" y="226"/>
                  </a:cubicBezTo>
                  <a:cubicBezTo>
                    <a:pt x="209" y="225"/>
                    <a:pt x="209" y="225"/>
                    <a:pt x="209" y="225"/>
                  </a:cubicBezTo>
                  <a:cubicBezTo>
                    <a:pt x="207" y="225"/>
                    <a:pt x="207" y="225"/>
                    <a:pt x="207" y="225"/>
                  </a:cubicBezTo>
                  <a:cubicBezTo>
                    <a:pt x="206" y="225"/>
                    <a:pt x="206" y="224"/>
                    <a:pt x="205" y="224"/>
                  </a:cubicBezTo>
                  <a:cubicBezTo>
                    <a:pt x="205" y="224"/>
                    <a:pt x="205" y="223"/>
                    <a:pt x="205" y="223"/>
                  </a:cubicBezTo>
                  <a:cubicBezTo>
                    <a:pt x="208" y="199"/>
                    <a:pt x="208" y="199"/>
                    <a:pt x="208" y="199"/>
                  </a:cubicBezTo>
                  <a:cubicBezTo>
                    <a:pt x="208" y="199"/>
                    <a:pt x="208" y="199"/>
                    <a:pt x="208" y="199"/>
                  </a:cubicBezTo>
                  <a:cubicBezTo>
                    <a:pt x="224" y="228"/>
                    <a:pt x="224" y="228"/>
                    <a:pt x="224" y="228"/>
                  </a:cubicBezTo>
                  <a:cubicBezTo>
                    <a:pt x="224" y="228"/>
                    <a:pt x="224" y="228"/>
                    <a:pt x="224" y="228"/>
                  </a:cubicBezTo>
                  <a:cubicBezTo>
                    <a:pt x="225" y="228"/>
                    <a:pt x="225" y="228"/>
                    <a:pt x="225" y="228"/>
                  </a:cubicBezTo>
                  <a:cubicBezTo>
                    <a:pt x="229" y="201"/>
                    <a:pt x="229" y="201"/>
                    <a:pt x="229" y="201"/>
                  </a:cubicBezTo>
                  <a:cubicBezTo>
                    <a:pt x="229" y="200"/>
                    <a:pt x="229" y="200"/>
                    <a:pt x="230" y="200"/>
                  </a:cubicBezTo>
                  <a:cubicBezTo>
                    <a:pt x="230" y="200"/>
                    <a:pt x="231" y="200"/>
                    <a:pt x="232" y="200"/>
                  </a:cubicBezTo>
                  <a:cubicBezTo>
                    <a:pt x="234" y="200"/>
                    <a:pt x="234" y="200"/>
                    <a:pt x="234" y="200"/>
                  </a:cubicBezTo>
                  <a:cubicBezTo>
                    <a:pt x="234" y="199"/>
                    <a:pt x="234" y="199"/>
                    <a:pt x="234" y="199"/>
                  </a:cubicBezTo>
                  <a:cubicBezTo>
                    <a:pt x="224" y="198"/>
                    <a:pt x="224" y="198"/>
                    <a:pt x="224" y="198"/>
                  </a:cubicBezTo>
                  <a:cubicBezTo>
                    <a:pt x="224" y="199"/>
                    <a:pt x="224" y="199"/>
                    <a:pt x="224" y="199"/>
                  </a:cubicBezTo>
                  <a:cubicBezTo>
                    <a:pt x="226" y="199"/>
                    <a:pt x="226" y="199"/>
                    <a:pt x="226" y="199"/>
                  </a:cubicBezTo>
                  <a:cubicBezTo>
                    <a:pt x="226" y="199"/>
                    <a:pt x="227" y="199"/>
                    <a:pt x="227" y="200"/>
                  </a:cubicBezTo>
                  <a:cubicBezTo>
                    <a:pt x="228" y="200"/>
                    <a:pt x="228" y="200"/>
                    <a:pt x="228" y="201"/>
                  </a:cubicBezTo>
                  <a:cubicBezTo>
                    <a:pt x="225" y="221"/>
                    <a:pt x="225" y="221"/>
                    <a:pt x="225" y="221"/>
                  </a:cubicBezTo>
                  <a:cubicBezTo>
                    <a:pt x="224" y="221"/>
                    <a:pt x="224" y="221"/>
                    <a:pt x="224" y="221"/>
                  </a:cubicBezTo>
                  <a:close/>
                  <a:moveTo>
                    <a:pt x="201" y="210"/>
                  </a:moveTo>
                  <a:cubicBezTo>
                    <a:pt x="200" y="215"/>
                    <a:pt x="197" y="218"/>
                    <a:pt x="194" y="220"/>
                  </a:cubicBezTo>
                  <a:cubicBezTo>
                    <a:pt x="191" y="222"/>
                    <a:pt x="187" y="223"/>
                    <a:pt x="183" y="222"/>
                  </a:cubicBezTo>
                  <a:cubicBezTo>
                    <a:pt x="180" y="221"/>
                    <a:pt x="177" y="219"/>
                    <a:pt x="175" y="215"/>
                  </a:cubicBezTo>
                  <a:cubicBezTo>
                    <a:pt x="173" y="212"/>
                    <a:pt x="172" y="208"/>
                    <a:pt x="173" y="203"/>
                  </a:cubicBezTo>
                  <a:cubicBezTo>
                    <a:pt x="174" y="199"/>
                    <a:pt x="176" y="196"/>
                    <a:pt x="179" y="194"/>
                  </a:cubicBezTo>
                  <a:cubicBezTo>
                    <a:pt x="183" y="191"/>
                    <a:pt x="186" y="191"/>
                    <a:pt x="190" y="192"/>
                  </a:cubicBezTo>
                  <a:cubicBezTo>
                    <a:pt x="195" y="193"/>
                    <a:pt x="198" y="195"/>
                    <a:pt x="199" y="198"/>
                  </a:cubicBezTo>
                  <a:cubicBezTo>
                    <a:pt x="201" y="202"/>
                    <a:pt x="202" y="206"/>
                    <a:pt x="201" y="210"/>
                  </a:cubicBezTo>
                  <a:close/>
                  <a:moveTo>
                    <a:pt x="178" y="205"/>
                  </a:moveTo>
                  <a:cubicBezTo>
                    <a:pt x="177" y="210"/>
                    <a:pt x="177" y="213"/>
                    <a:pt x="178" y="216"/>
                  </a:cubicBezTo>
                  <a:cubicBezTo>
                    <a:pt x="179" y="219"/>
                    <a:pt x="181" y="220"/>
                    <a:pt x="184" y="221"/>
                  </a:cubicBezTo>
                  <a:cubicBezTo>
                    <a:pt x="186" y="221"/>
                    <a:pt x="189" y="221"/>
                    <a:pt x="191" y="219"/>
                  </a:cubicBezTo>
                  <a:cubicBezTo>
                    <a:pt x="193" y="217"/>
                    <a:pt x="195" y="214"/>
                    <a:pt x="196" y="209"/>
                  </a:cubicBezTo>
                  <a:cubicBezTo>
                    <a:pt x="197" y="205"/>
                    <a:pt x="197" y="201"/>
                    <a:pt x="196" y="198"/>
                  </a:cubicBezTo>
                  <a:cubicBezTo>
                    <a:pt x="195" y="195"/>
                    <a:pt x="193" y="194"/>
                    <a:pt x="190" y="193"/>
                  </a:cubicBezTo>
                  <a:cubicBezTo>
                    <a:pt x="187" y="192"/>
                    <a:pt x="185" y="193"/>
                    <a:pt x="183" y="195"/>
                  </a:cubicBezTo>
                  <a:cubicBezTo>
                    <a:pt x="180" y="197"/>
                    <a:pt x="179" y="200"/>
                    <a:pt x="178" y="205"/>
                  </a:cubicBezTo>
                  <a:close/>
                  <a:moveTo>
                    <a:pt x="159" y="214"/>
                  </a:moveTo>
                  <a:cubicBezTo>
                    <a:pt x="160" y="213"/>
                    <a:pt x="160" y="213"/>
                    <a:pt x="160" y="213"/>
                  </a:cubicBezTo>
                  <a:cubicBezTo>
                    <a:pt x="157" y="213"/>
                    <a:pt x="157" y="213"/>
                    <a:pt x="157" y="213"/>
                  </a:cubicBezTo>
                  <a:cubicBezTo>
                    <a:pt x="157" y="212"/>
                    <a:pt x="156" y="212"/>
                    <a:pt x="156" y="212"/>
                  </a:cubicBezTo>
                  <a:cubicBezTo>
                    <a:pt x="156" y="211"/>
                    <a:pt x="156" y="211"/>
                    <a:pt x="156" y="210"/>
                  </a:cubicBezTo>
                  <a:cubicBezTo>
                    <a:pt x="165" y="188"/>
                    <a:pt x="165" y="188"/>
                    <a:pt x="165" y="188"/>
                  </a:cubicBezTo>
                  <a:cubicBezTo>
                    <a:pt x="165" y="187"/>
                    <a:pt x="166" y="186"/>
                    <a:pt x="166" y="186"/>
                  </a:cubicBezTo>
                  <a:cubicBezTo>
                    <a:pt x="166" y="186"/>
                    <a:pt x="167" y="186"/>
                    <a:pt x="169" y="187"/>
                  </a:cubicBezTo>
                  <a:cubicBezTo>
                    <a:pt x="171" y="188"/>
                    <a:pt x="172" y="189"/>
                    <a:pt x="173" y="190"/>
                  </a:cubicBezTo>
                  <a:cubicBezTo>
                    <a:pt x="173" y="191"/>
                    <a:pt x="173" y="192"/>
                    <a:pt x="174" y="195"/>
                  </a:cubicBezTo>
                  <a:cubicBezTo>
                    <a:pt x="175" y="196"/>
                    <a:pt x="175" y="196"/>
                    <a:pt x="175" y="196"/>
                  </a:cubicBezTo>
                  <a:cubicBezTo>
                    <a:pt x="176" y="189"/>
                    <a:pt x="176" y="189"/>
                    <a:pt x="176" y="189"/>
                  </a:cubicBezTo>
                  <a:cubicBezTo>
                    <a:pt x="153" y="180"/>
                    <a:pt x="153" y="180"/>
                    <a:pt x="153" y="180"/>
                  </a:cubicBezTo>
                  <a:cubicBezTo>
                    <a:pt x="149" y="185"/>
                    <a:pt x="149" y="185"/>
                    <a:pt x="149" y="185"/>
                  </a:cubicBezTo>
                  <a:cubicBezTo>
                    <a:pt x="150" y="186"/>
                    <a:pt x="150" y="186"/>
                    <a:pt x="150" y="186"/>
                  </a:cubicBezTo>
                  <a:cubicBezTo>
                    <a:pt x="152" y="184"/>
                    <a:pt x="154" y="183"/>
                    <a:pt x="155" y="183"/>
                  </a:cubicBezTo>
                  <a:cubicBezTo>
                    <a:pt x="156" y="182"/>
                    <a:pt x="158" y="183"/>
                    <a:pt x="160" y="184"/>
                  </a:cubicBezTo>
                  <a:cubicBezTo>
                    <a:pt x="161" y="184"/>
                    <a:pt x="162" y="184"/>
                    <a:pt x="162" y="184"/>
                  </a:cubicBezTo>
                  <a:cubicBezTo>
                    <a:pt x="162" y="185"/>
                    <a:pt x="162" y="185"/>
                    <a:pt x="161" y="186"/>
                  </a:cubicBezTo>
                  <a:cubicBezTo>
                    <a:pt x="152" y="209"/>
                    <a:pt x="152" y="209"/>
                    <a:pt x="152" y="209"/>
                  </a:cubicBezTo>
                  <a:cubicBezTo>
                    <a:pt x="152" y="209"/>
                    <a:pt x="152" y="210"/>
                    <a:pt x="151" y="210"/>
                  </a:cubicBezTo>
                  <a:cubicBezTo>
                    <a:pt x="151" y="210"/>
                    <a:pt x="150" y="210"/>
                    <a:pt x="149" y="209"/>
                  </a:cubicBezTo>
                  <a:cubicBezTo>
                    <a:pt x="147" y="209"/>
                    <a:pt x="147" y="209"/>
                    <a:pt x="147" y="209"/>
                  </a:cubicBezTo>
                  <a:cubicBezTo>
                    <a:pt x="147" y="210"/>
                    <a:pt x="147" y="210"/>
                    <a:pt x="147" y="210"/>
                  </a:cubicBezTo>
                  <a:cubicBezTo>
                    <a:pt x="159" y="214"/>
                    <a:pt x="159" y="214"/>
                    <a:pt x="159" y="214"/>
                  </a:cubicBezTo>
                  <a:close/>
                  <a:moveTo>
                    <a:pt x="145" y="193"/>
                  </a:moveTo>
                  <a:cubicBezTo>
                    <a:pt x="143" y="197"/>
                    <a:pt x="140" y="200"/>
                    <a:pt x="136" y="201"/>
                  </a:cubicBezTo>
                  <a:cubicBezTo>
                    <a:pt x="132" y="202"/>
                    <a:pt x="129" y="202"/>
                    <a:pt x="125" y="200"/>
                  </a:cubicBezTo>
                  <a:cubicBezTo>
                    <a:pt x="122" y="198"/>
                    <a:pt x="120" y="195"/>
                    <a:pt x="119" y="191"/>
                  </a:cubicBezTo>
                  <a:cubicBezTo>
                    <a:pt x="117" y="187"/>
                    <a:pt x="118" y="183"/>
                    <a:pt x="120" y="179"/>
                  </a:cubicBezTo>
                  <a:cubicBezTo>
                    <a:pt x="122" y="175"/>
                    <a:pt x="125" y="173"/>
                    <a:pt x="129" y="171"/>
                  </a:cubicBezTo>
                  <a:cubicBezTo>
                    <a:pt x="132" y="170"/>
                    <a:pt x="136" y="170"/>
                    <a:pt x="140" y="172"/>
                  </a:cubicBezTo>
                  <a:cubicBezTo>
                    <a:pt x="144" y="174"/>
                    <a:pt x="146" y="177"/>
                    <a:pt x="147" y="181"/>
                  </a:cubicBezTo>
                  <a:cubicBezTo>
                    <a:pt x="148" y="185"/>
                    <a:pt x="147" y="189"/>
                    <a:pt x="145" y="193"/>
                  </a:cubicBezTo>
                  <a:close/>
                  <a:moveTo>
                    <a:pt x="124" y="182"/>
                  </a:moveTo>
                  <a:cubicBezTo>
                    <a:pt x="122" y="186"/>
                    <a:pt x="121" y="190"/>
                    <a:pt x="122" y="193"/>
                  </a:cubicBezTo>
                  <a:cubicBezTo>
                    <a:pt x="122" y="195"/>
                    <a:pt x="123" y="197"/>
                    <a:pt x="126" y="199"/>
                  </a:cubicBezTo>
                  <a:cubicBezTo>
                    <a:pt x="128" y="200"/>
                    <a:pt x="131" y="200"/>
                    <a:pt x="133" y="199"/>
                  </a:cubicBezTo>
                  <a:cubicBezTo>
                    <a:pt x="136" y="198"/>
                    <a:pt x="138" y="195"/>
                    <a:pt x="141" y="190"/>
                  </a:cubicBezTo>
                  <a:cubicBezTo>
                    <a:pt x="143" y="187"/>
                    <a:pt x="144" y="183"/>
                    <a:pt x="144" y="180"/>
                  </a:cubicBezTo>
                  <a:cubicBezTo>
                    <a:pt x="144" y="177"/>
                    <a:pt x="142" y="175"/>
                    <a:pt x="139" y="173"/>
                  </a:cubicBezTo>
                  <a:cubicBezTo>
                    <a:pt x="137" y="172"/>
                    <a:pt x="134" y="172"/>
                    <a:pt x="132" y="173"/>
                  </a:cubicBezTo>
                  <a:cubicBezTo>
                    <a:pt x="129" y="175"/>
                    <a:pt x="127" y="177"/>
                    <a:pt x="124" y="182"/>
                  </a:cubicBezTo>
                  <a:close/>
                  <a:moveTo>
                    <a:pt x="114" y="160"/>
                  </a:moveTo>
                  <a:cubicBezTo>
                    <a:pt x="114" y="160"/>
                    <a:pt x="114" y="160"/>
                    <a:pt x="114" y="160"/>
                  </a:cubicBezTo>
                  <a:cubicBezTo>
                    <a:pt x="101" y="169"/>
                    <a:pt x="101" y="169"/>
                    <a:pt x="101" y="169"/>
                  </a:cubicBezTo>
                  <a:cubicBezTo>
                    <a:pt x="109" y="175"/>
                    <a:pt x="109" y="175"/>
                    <a:pt x="109" y="175"/>
                  </a:cubicBezTo>
                  <a:cubicBezTo>
                    <a:pt x="114" y="160"/>
                    <a:pt x="114" y="160"/>
                    <a:pt x="114" y="160"/>
                  </a:cubicBezTo>
                  <a:close/>
                  <a:moveTo>
                    <a:pt x="109" y="176"/>
                  </a:moveTo>
                  <a:cubicBezTo>
                    <a:pt x="106" y="184"/>
                    <a:pt x="106" y="184"/>
                    <a:pt x="106" y="184"/>
                  </a:cubicBezTo>
                  <a:cubicBezTo>
                    <a:pt x="106" y="185"/>
                    <a:pt x="106" y="185"/>
                    <a:pt x="105" y="185"/>
                  </a:cubicBezTo>
                  <a:cubicBezTo>
                    <a:pt x="105" y="186"/>
                    <a:pt x="104" y="185"/>
                    <a:pt x="103" y="185"/>
                  </a:cubicBezTo>
                  <a:cubicBezTo>
                    <a:pt x="103" y="184"/>
                    <a:pt x="103" y="184"/>
                    <a:pt x="103" y="184"/>
                  </a:cubicBezTo>
                  <a:cubicBezTo>
                    <a:pt x="102" y="185"/>
                    <a:pt x="102" y="185"/>
                    <a:pt x="102" y="185"/>
                  </a:cubicBezTo>
                  <a:cubicBezTo>
                    <a:pt x="111" y="191"/>
                    <a:pt x="111" y="191"/>
                    <a:pt x="111" y="191"/>
                  </a:cubicBezTo>
                  <a:cubicBezTo>
                    <a:pt x="111" y="191"/>
                    <a:pt x="111" y="191"/>
                    <a:pt x="111" y="191"/>
                  </a:cubicBezTo>
                  <a:cubicBezTo>
                    <a:pt x="111" y="190"/>
                    <a:pt x="111" y="190"/>
                    <a:pt x="111" y="190"/>
                  </a:cubicBezTo>
                  <a:cubicBezTo>
                    <a:pt x="110" y="190"/>
                    <a:pt x="110" y="189"/>
                    <a:pt x="110" y="189"/>
                  </a:cubicBezTo>
                  <a:cubicBezTo>
                    <a:pt x="109" y="188"/>
                    <a:pt x="109" y="187"/>
                    <a:pt x="109" y="187"/>
                  </a:cubicBezTo>
                  <a:cubicBezTo>
                    <a:pt x="118" y="159"/>
                    <a:pt x="118" y="159"/>
                    <a:pt x="118" y="159"/>
                  </a:cubicBezTo>
                  <a:cubicBezTo>
                    <a:pt x="114" y="157"/>
                    <a:pt x="114" y="157"/>
                    <a:pt x="114" y="157"/>
                  </a:cubicBezTo>
                  <a:cubicBezTo>
                    <a:pt x="91" y="173"/>
                    <a:pt x="91" y="173"/>
                    <a:pt x="91" y="173"/>
                  </a:cubicBezTo>
                  <a:cubicBezTo>
                    <a:pt x="90" y="174"/>
                    <a:pt x="90" y="174"/>
                    <a:pt x="89" y="174"/>
                  </a:cubicBezTo>
                  <a:cubicBezTo>
                    <a:pt x="88" y="174"/>
                    <a:pt x="88" y="173"/>
                    <a:pt x="87" y="173"/>
                  </a:cubicBezTo>
                  <a:cubicBezTo>
                    <a:pt x="87" y="173"/>
                    <a:pt x="87" y="173"/>
                    <a:pt x="87" y="173"/>
                  </a:cubicBezTo>
                  <a:cubicBezTo>
                    <a:pt x="86" y="173"/>
                    <a:pt x="86" y="173"/>
                    <a:pt x="86" y="173"/>
                  </a:cubicBezTo>
                  <a:cubicBezTo>
                    <a:pt x="94" y="179"/>
                    <a:pt x="94" y="179"/>
                    <a:pt x="94" y="179"/>
                  </a:cubicBezTo>
                  <a:cubicBezTo>
                    <a:pt x="94" y="178"/>
                    <a:pt x="94" y="178"/>
                    <a:pt x="94" y="178"/>
                  </a:cubicBezTo>
                  <a:cubicBezTo>
                    <a:pt x="94" y="178"/>
                    <a:pt x="94" y="178"/>
                    <a:pt x="94" y="178"/>
                  </a:cubicBezTo>
                  <a:cubicBezTo>
                    <a:pt x="93" y="177"/>
                    <a:pt x="92" y="176"/>
                    <a:pt x="92" y="176"/>
                  </a:cubicBezTo>
                  <a:cubicBezTo>
                    <a:pt x="92" y="175"/>
                    <a:pt x="93" y="174"/>
                    <a:pt x="94" y="173"/>
                  </a:cubicBezTo>
                  <a:cubicBezTo>
                    <a:pt x="100" y="169"/>
                    <a:pt x="100" y="169"/>
                    <a:pt x="100" y="169"/>
                  </a:cubicBezTo>
                  <a:cubicBezTo>
                    <a:pt x="109" y="176"/>
                    <a:pt x="109" y="176"/>
                    <a:pt x="109" y="176"/>
                  </a:cubicBezTo>
                  <a:close/>
                  <a:moveTo>
                    <a:pt x="88" y="135"/>
                  </a:moveTo>
                  <a:cubicBezTo>
                    <a:pt x="89" y="134"/>
                    <a:pt x="89" y="134"/>
                    <a:pt x="89" y="134"/>
                  </a:cubicBezTo>
                  <a:cubicBezTo>
                    <a:pt x="103" y="148"/>
                    <a:pt x="103" y="148"/>
                    <a:pt x="103" y="148"/>
                  </a:cubicBezTo>
                  <a:cubicBezTo>
                    <a:pt x="103" y="149"/>
                    <a:pt x="103" y="149"/>
                    <a:pt x="103" y="149"/>
                  </a:cubicBezTo>
                  <a:cubicBezTo>
                    <a:pt x="98" y="145"/>
                    <a:pt x="98" y="145"/>
                    <a:pt x="98" y="145"/>
                  </a:cubicBezTo>
                  <a:cubicBezTo>
                    <a:pt x="98" y="144"/>
                    <a:pt x="97" y="144"/>
                    <a:pt x="97" y="144"/>
                  </a:cubicBezTo>
                  <a:cubicBezTo>
                    <a:pt x="97" y="144"/>
                    <a:pt x="96" y="144"/>
                    <a:pt x="96" y="144"/>
                  </a:cubicBezTo>
                  <a:cubicBezTo>
                    <a:pt x="78" y="162"/>
                    <a:pt x="78" y="162"/>
                    <a:pt x="78" y="162"/>
                  </a:cubicBezTo>
                  <a:cubicBezTo>
                    <a:pt x="78" y="163"/>
                    <a:pt x="78" y="163"/>
                    <a:pt x="78" y="164"/>
                  </a:cubicBezTo>
                  <a:cubicBezTo>
                    <a:pt x="78" y="164"/>
                    <a:pt x="78" y="164"/>
                    <a:pt x="79" y="165"/>
                  </a:cubicBezTo>
                  <a:cubicBezTo>
                    <a:pt x="83" y="169"/>
                    <a:pt x="83" y="169"/>
                    <a:pt x="83" y="169"/>
                  </a:cubicBezTo>
                  <a:cubicBezTo>
                    <a:pt x="82" y="170"/>
                    <a:pt x="82" y="170"/>
                    <a:pt x="82" y="170"/>
                  </a:cubicBezTo>
                  <a:cubicBezTo>
                    <a:pt x="68" y="156"/>
                    <a:pt x="68" y="156"/>
                    <a:pt x="68" y="156"/>
                  </a:cubicBezTo>
                  <a:cubicBezTo>
                    <a:pt x="69" y="155"/>
                    <a:pt x="69" y="155"/>
                    <a:pt x="69" y="155"/>
                  </a:cubicBezTo>
                  <a:cubicBezTo>
                    <a:pt x="73" y="159"/>
                    <a:pt x="73" y="159"/>
                    <a:pt x="73" y="159"/>
                  </a:cubicBezTo>
                  <a:cubicBezTo>
                    <a:pt x="73" y="160"/>
                    <a:pt x="74" y="160"/>
                    <a:pt x="74" y="160"/>
                  </a:cubicBezTo>
                  <a:cubicBezTo>
                    <a:pt x="75" y="160"/>
                    <a:pt x="75" y="160"/>
                    <a:pt x="75" y="160"/>
                  </a:cubicBezTo>
                  <a:cubicBezTo>
                    <a:pt x="93" y="141"/>
                    <a:pt x="93" y="141"/>
                    <a:pt x="93" y="141"/>
                  </a:cubicBezTo>
                  <a:cubicBezTo>
                    <a:pt x="93" y="141"/>
                    <a:pt x="93" y="141"/>
                    <a:pt x="93" y="140"/>
                  </a:cubicBezTo>
                  <a:cubicBezTo>
                    <a:pt x="93" y="140"/>
                    <a:pt x="93" y="139"/>
                    <a:pt x="92" y="139"/>
                  </a:cubicBezTo>
                  <a:cubicBezTo>
                    <a:pt x="88" y="135"/>
                    <a:pt x="88" y="135"/>
                    <a:pt x="88" y="135"/>
                  </a:cubicBezTo>
                  <a:close/>
                  <a:moveTo>
                    <a:pt x="77" y="125"/>
                  </a:moveTo>
                  <a:cubicBezTo>
                    <a:pt x="57" y="140"/>
                    <a:pt x="57" y="140"/>
                    <a:pt x="57" y="140"/>
                  </a:cubicBezTo>
                  <a:cubicBezTo>
                    <a:pt x="55" y="142"/>
                    <a:pt x="53" y="142"/>
                    <a:pt x="51" y="142"/>
                  </a:cubicBezTo>
                  <a:cubicBezTo>
                    <a:pt x="50" y="142"/>
                    <a:pt x="48" y="140"/>
                    <a:pt x="47" y="139"/>
                  </a:cubicBezTo>
                  <a:cubicBezTo>
                    <a:pt x="46" y="138"/>
                    <a:pt x="46" y="137"/>
                    <a:pt x="46" y="137"/>
                  </a:cubicBezTo>
                  <a:cubicBezTo>
                    <a:pt x="46" y="136"/>
                    <a:pt x="45" y="135"/>
                    <a:pt x="45" y="135"/>
                  </a:cubicBezTo>
                  <a:cubicBezTo>
                    <a:pt x="46" y="135"/>
                    <a:pt x="46" y="135"/>
                    <a:pt x="46" y="135"/>
                  </a:cubicBezTo>
                  <a:cubicBezTo>
                    <a:pt x="47" y="135"/>
                    <a:pt x="47" y="135"/>
                    <a:pt x="47" y="135"/>
                  </a:cubicBezTo>
                  <a:cubicBezTo>
                    <a:pt x="47" y="134"/>
                    <a:pt x="48" y="134"/>
                    <a:pt x="48" y="133"/>
                  </a:cubicBezTo>
                  <a:cubicBezTo>
                    <a:pt x="48" y="133"/>
                    <a:pt x="47" y="132"/>
                    <a:pt x="47" y="131"/>
                  </a:cubicBezTo>
                  <a:cubicBezTo>
                    <a:pt x="47" y="131"/>
                    <a:pt x="46" y="130"/>
                    <a:pt x="45" y="130"/>
                  </a:cubicBezTo>
                  <a:cubicBezTo>
                    <a:pt x="45" y="130"/>
                    <a:pt x="44" y="130"/>
                    <a:pt x="44" y="130"/>
                  </a:cubicBezTo>
                  <a:cubicBezTo>
                    <a:pt x="43" y="131"/>
                    <a:pt x="43" y="132"/>
                    <a:pt x="43" y="133"/>
                  </a:cubicBezTo>
                  <a:cubicBezTo>
                    <a:pt x="43" y="135"/>
                    <a:pt x="44" y="137"/>
                    <a:pt x="45" y="139"/>
                  </a:cubicBezTo>
                  <a:cubicBezTo>
                    <a:pt x="48" y="141"/>
                    <a:pt x="50" y="143"/>
                    <a:pt x="53" y="144"/>
                  </a:cubicBezTo>
                  <a:cubicBezTo>
                    <a:pt x="55" y="145"/>
                    <a:pt x="57" y="145"/>
                    <a:pt x="60" y="143"/>
                  </a:cubicBezTo>
                  <a:cubicBezTo>
                    <a:pt x="80" y="128"/>
                    <a:pt x="80" y="128"/>
                    <a:pt x="80" y="128"/>
                  </a:cubicBezTo>
                  <a:cubicBezTo>
                    <a:pt x="80" y="128"/>
                    <a:pt x="80" y="128"/>
                    <a:pt x="81" y="128"/>
                  </a:cubicBezTo>
                  <a:cubicBezTo>
                    <a:pt x="81" y="128"/>
                    <a:pt x="82" y="129"/>
                    <a:pt x="82" y="129"/>
                  </a:cubicBezTo>
                  <a:cubicBezTo>
                    <a:pt x="86" y="134"/>
                    <a:pt x="86" y="134"/>
                    <a:pt x="86" y="134"/>
                  </a:cubicBezTo>
                  <a:cubicBezTo>
                    <a:pt x="87" y="134"/>
                    <a:pt x="87" y="134"/>
                    <a:pt x="87" y="134"/>
                  </a:cubicBezTo>
                  <a:cubicBezTo>
                    <a:pt x="74" y="117"/>
                    <a:pt x="74" y="117"/>
                    <a:pt x="74" y="117"/>
                  </a:cubicBezTo>
                  <a:cubicBezTo>
                    <a:pt x="73" y="118"/>
                    <a:pt x="73" y="118"/>
                    <a:pt x="73" y="118"/>
                  </a:cubicBezTo>
                  <a:cubicBezTo>
                    <a:pt x="77" y="123"/>
                    <a:pt x="77" y="123"/>
                    <a:pt x="77" y="123"/>
                  </a:cubicBezTo>
                  <a:cubicBezTo>
                    <a:pt x="77" y="123"/>
                    <a:pt x="78" y="124"/>
                    <a:pt x="78" y="124"/>
                  </a:cubicBezTo>
                  <a:cubicBezTo>
                    <a:pt x="78" y="125"/>
                    <a:pt x="78" y="125"/>
                    <a:pt x="77" y="125"/>
                  </a:cubicBezTo>
                  <a:close/>
                  <a:moveTo>
                    <a:pt x="40" y="108"/>
                  </a:moveTo>
                  <a:cubicBezTo>
                    <a:pt x="40" y="109"/>
                    <a:pt x="40" y="109"/>
                    <a:pt x="40" y="109"/>
                  </a:cubicBezTo>
                  <a:cubicBezTo>
                    <a:pt x="58" y="98"/>
                    <a:pt x="58" y="98"/>
                    <a:pt x="58" y="98"/>
                  </a:cubicBezTo>
                  <a:cubicBezTo>
                    <a:pt x="58" y="98"/>
                    <a:pt x="59" y="98"/>
                    <a:pt x="59" y="97"/>
                  </a:cubicBezTo>
                  <a:cubicBezTo>
                    <a:pt x="59" y="97"/>
                    <a:pt x="59" y="96"/>
                    <a:pt x="58" y="96"/>
                  </a:cubicBezTo>
                  <a:cubicBezTo>
                    <a:pt x="57" y="94"/>
                    <a:pt x="57" y="94"/>
                    <a:pt x="57" y="94"/>
                  </a:cubicBezTo>
                  <a:cubicBezTo>
                    <a:pt x="58" y="93"/>
                    <a:pt x="58" y="93"/>
                    <a:pt x="58" y="93"/>
                  </a:cubicBezTo>
                  <a:cubicBezTo>
                    <a:pt x="63" y="102"/>
                    <a:pt x="63" y="102"/>
                    <a:pt x="63" y="102"/>
                  </a:cubicBezTo>
                  <a:cubicBezTo>
                    <a:pt x="62" y="103"/>
                    <a:pt x="62" y="103"/>
                    <a:pt x="62" y="103"/>
                  </a:cubicBezTo>
                  <a:cubicBezTo>
                    <a:pt x="61" y="101"/>
                    <a:pt x="61" y="101"/>
                    <a:pt x="61" y="101"/>
                  </a:cubicBezTo>
                  <a:cubicBezTo>
                    <a:pt x="61" y="100"/>
                    <a:pt x="60" y="100"/>
                    <a:pt x="60" y="100"/>
                  </a:cubicBezTo>
                  <a:cubicBezTo>
                    <a:pt x="60" y="99"/>
                    <a:pt x="59" y="99"/>
                    <a:pt x="59" y="100"/>
                  </a:cubicBezTo>
                  <a:cubicBezTo>
                    <a:pt x="35" y="114"/>
                    <a:pt x="35" y="114"/>
                    <a:pt x="35" y="114"/>
                  </a:cubicBezTo>
                  <a:cubicBezTo>
                    <a:pt x="34" y="112"/>
                    <a:pt x="34" y="112"/>
                    <a:pt x="34" y="112"/>
                  </a:cubicBezTo>
                  <a:cubicBezTo>
                    <a:pt x="34" y="112"/>
                    <a:pt x="34" y="112"/>
                    <a:pt x="34" y="112"/>
                  </a:cubicBezTo>
                  <a:cubicBezTo>
                    <a:pt x="47" y="82"/>
                    <a:pt x="47" y="82"/>
                    <a:pt x="47" y="82"/>
                  </a:cubicBezTo>
                  <a:cubicBezTo>
                    <a:pt x="47" y="82"/>
                    <a:pt x="47" y="82"/>
                    <a:pt x="47" y="82"/>
                  </a:cubicBezTo>
                  <a:cubicBezTo>
                    <a:pt x="26" y="94"/>
                    <a:pt x="26" y="94"/>
                    <a:pt x="26" y="94"/>
                  </a:cubicBezTo>
                  <a:cubicBezTo>
                    <a:pt x="26" y="94"/>
                    <a:pt x="26" y="95"/>
                    <a:pt x="26" y="95"/>
                  </a:cubicBezTo>
                  <a:cubicBezTo>
                    <a:pt x="26" y="96"/>
                    <a:pt x="26" y="96"/>
                    <a:pt x="26" y="97"/>
                  </a:cubicBezTo>
                  <a:cubicBezTo>
                    <a:pt x="27" y="98"/>
                    <a:pt x="27" y="98"/>
                    <a:pt x="27" y="98"/>
                  </a:cubicBezTo>
                  <a:cubicBezTo>
                    <a:pt x="26" y="99"/>
                    <a:pt x="26" y="99"/>
                    <a:pt x="26" y="99"/>
                  </a:cubicBezTo>
                  <a:cubicBezTo>
                    <a:pt x="21" y="90"/>
                    <a:pt x="21" y="90"/>
                    <a:pt x="21" y="90"/>
                  </a:cubicBezTo>
                  <a:cubicBezTo>
                    <a:pt x="22" y="90"/>
                    <a:pt x="22" y="90"/>
                    <a:pt x="22" y="90"/>
                  </a:cubicBezTo>
                  <a:cubicBezTo>
                    <a:pt x="23" y="91"/>
                    <a:pt x="23" y="91"/>
                    <a:pt x="23" y="91"/>
                  </a:cubicBezTo>
                  <a:cubicBezTo>
                    <a:pt x="24" y="92"/>
                    <a:pt x="24" y="93"/>
                    <a:pt x="24" y="93"/>
                  </a:cubicBezTo>
                  <a:cubicBezTo>
                    <a:pt x="25" y="93"/>
                    <a:pt x="25" y="93"/>
                    <a:pt x="26" y="93"/>
                  </a:cubicBezTo>
                  <a:cubicBezTo>
                    <a:pt x="48" y="80"/>
                    <a:pt x="48" y="80"/>
                    <a:pt x="48" y="80"/>
                  </a:cubicBezTo>
                  <a:cubicBezTo>
                    <a:pt x="48" y="80"/>
                    <a:pt x="48" y="79"/>
                    <a:pt x="48" y="79"/>
                  </a:cubicBezTo>
                  <a:cubicBezTo>
                    <a:pt x="48" y="79"/>
                    <a:pt x="48" y="78"/>
                    <a:pt x="47" y="77"/>
                  </a:cubicBezTo>
                  <a:cubicBezTo>
                    <a:pt x="47" y="76"/>
                    <a:pt x="47" y="76"/>
                    <a:pt x="47" y="76"/>
                  </a:cubicBezTo>
                  <a:cubicBezTo>
                    <a:pt x="48" y="75"/>
                    <a:pt x="48" y="75"/>
                    <a:pt x="48" y="75"/>
                  </a:cubicBezTo>
                  <a:cubicBezTo>
                    <a:pt x="51" y="82"/>
                    <a:pt x="51" y="82"/>
                    <a:pt x="51" y="82"/>
                  </a:cubicBezTo>
                  <a:cubicBezTo>
                    <a:pt x="40" y="108"/>
                    <a:pt x="40" y="108"/>
                    <a:pt x="40" y="108"/>
                  </a:cubicBezTo>
                  <a:close/>
                  <a:moveTo>
                    <a:pt x="41" y="65"/>
                  </a:moveTo>
                  <a:cubicBezTo>
                    <a:pt x="41" y="65"/>
                    <a:pt x="41" y="65"/>
                    <a:pt x="41" y="65"/>
                  </a:cubicBezTo>
                  <a:cubicBezTo>
                    <a:pt x="26" y="65"/>
                    <a:pt x="26" y="65"/>
                    <a:pt x="26" y="65"/>
                  </a:cubicBezTo>
                  <a:cubicBezTo>
                    <a:pt x="29" y="75"/>
                    <a:pt x="29" y="75"/>
                    <a:pt x="29" y="75"/>
                  </a:cubicBezTo>
                  <a:cubicBezTo>
                    <a:pt x="41" y="65"/>
                    <a:pt x="41" y="65"/>
                    <a:pt x="41" y="65"/>
                  </a:cubicBezTo>
                  <a:close/>
                  <a:moveTo>
                    <a:pt x="28" y="75"/>
                  </a:moveTo>
                  <a:cubicBezTo>
                    <a:pt x="22" y="81"/>
                    <a:pt x="22" y="81"/>
                    <a:pt x="22" y="81"/>
                  </a:cubicBezTo>
                  <a:cubicBezTo>
                    <a:pt x="21" y="81"/>
                    <a:pt x="21" y="81"/>
                    <a:pt x="20" y="81"/>
                  </a:cubicBezTo>
                  <a:cubicBezTo>
                    <a:pt x="20" y="81"/>
                    <a:pt x="19" y="81"/>
                    <a:pt x="19" y="80"/>
                  </a:cubicBezTo>
                  <a:cubicBezTo>
                    <a:pt x="19" y="79"/>
                    <a:pt x="19" y="79"/>
                    <a:pt x="19" y="79"/>
                  </a:cubicBezTo>
                  <a:cubicBezTo>
                    <a:pt x="18" y="79"/>
                    <a:pt x="18" y="79"/>
                    <a:pt x="18" y="79"/>
                  </a:cubicBezTo>
                  <a:cubicBezTo>
                    <a:pt x="22" y="89"/>
                    <a:pt x="22" y="89"/>
                    <a:pt x="22" y="89"/>
                  </a:cubicBezTo>
                  <a:cubicBezTo>
                    <a:pt x="23" y="89"/>
                    <a:pt x="23" y="89"/>
                    <a:pt x="23" y="89"/>
                  </a:cubicBezTo>
                  <a:cubicBezTo>
                    <a:pt x="22" y="88"/>
                    <a:pt x="22" y="88"/>
                    <a:pt x="22" y="88"/>
                  </a:cubicBezTo>
                  <a:cubicBezTo>
                    <a:pt x="22" y="88"/>
                    <a:pt x="22" y="87"/>
                    <a:pt x="22" y="86"/>
                  </a:cubicBezTo>
                  <a:cubicBezTo>
                    <a:pt x="22" y="86"/>
                    <a:pt x="23" y="85"/>
                    <a:pt x="23" y="85"/>
                  </a:cubicBezTo>
                  <a:cubicBezTo>
                    <a:pt x="46" y="66"/>
                    <a:pt x="46" y="66"/>
                    <a:pt x="46" y="66"/>
                  </a:cubicBezTo>
                  <a:cubicBezTo>
                    <a:pt x="44" y="63"/>
                    <a:pt x="44" y="63"/>
                    <a:pt x="44" y="63"/>
                  </a:cubicBezTo>
                  <a:cubicBezTo>
                    <a:pt x="15" y="63"/>
                    <a:pt x="15" y="63"/>
                    <a:pt x="15" y="63"/>
                  </a:cubicBezTo>
                  <a:cubicBezTo>
                    <a:pt x="14" y="63"/>
                    <a:pt x="13" y="63"/>
                    <a:pt x="13" y="63"/>
                  </a:cubicBezTo>
                  <a:cubicBezTo>
                    <a:pt x="13" y="62"/>
                    <a:pt x="12" y="62"/>
                    <a:pt x="12" y="61"/>
                  </a:cubicBezTo>
                  <a:cubicBezTo>
                    <a:pt x="12" y="61"/>
                    <a:pt x="12" y="61"/>
                    <a:pt x="12" y="61"/>
                  </a:cubicBezTo>
                  <a:cubicBezTo>
                    <a:pt x="11" y="61"/>
                    <a:pt x="11" y="61"/>
                    <a:pt x="11" y="61"/>
                  </a:cubicBezTo>
                  <a:cubicBezTo>
                    <a:pt x="14" y="70"/>
                    <a:pt x="14" y="70"/>
                    <a:pt x="14" y="70"/>
                  </a:cubicBezTo>
                  <a:cubicBezTo>
                    <a:pt x="15" y="69"/>
                    <a:pt x="15" y="69"/>
                    <a:pt x="15" y="69"/>
                  </a:cubicBezTo>
                  <a:cubicBezTo>
                    <a:pt x="15" y="69"/>
                    <a:pt x="15" y="69"/>
                    <a:pt x="15" y="69"/>
                  </a:cubicBezTo>
                  <a:cubicBezTo>
                    <a:pt x="14" y="67"/>
                    <a:pt x="14" y="67"/>
                    <a:pt x="15" y="66"/>
                  </a:cubicBezTo>
                  <a:cubicBezTo>
                    <a:pt x="15" y="66"/>
                    <a:pt x="16" y="65"/>
                    <a:pt x="17" y="65"/>
                  </a:cubicBezTo>
                  <a:cubicBezTo>
                    <a:pt x="24" y="65"/>
                    <a:pt x="24" y="65"/>
                    <a:pt x="24" y="65"/>
                  </a:cubicBezTo>
                  <a:cubicBezTo>
                    <a:pt x="28" y="75"/>
                    <a:pt x="28" y="75"/>
                    <a:pt x="28" y="75"/>
                  </a:cubicBezTo>
                  <a:close/>
                  <a:moveTo>
                    <a:pt x="34" y="31"/>
                  </a:moveTo>
                  <a:cubicBezTo>
                    <a:pt x="35" y="37"/>
                    <a:pt x="35" y="37"/>
                    <a:pt x="35" y="37"/>
                  </a:cubicBezTo>
                  <a:cubicBezTo>
                    <a:pt x="35" y="38"/>
                    <a:pt x="35" y="39"/>
                    <a:pt x="35" y="39"/>
                  </a:cubicBezTo>
                  <a:cubicBezTo>
                    <a:pt x="35" y="39"/>
                    <a:pt x="35" y="40"/>
                    <a:pt x="34" y="40"/>
                  </a:cubicBezTo>
                  <a:cubicBezTo>
                    <a:pt x="10" y="45"/>
                    <a:pt x="10" y="45"/>
                    <a:pt x="10" y="45"/>
                  </a:cubicBezTo>
                  <a:cubicBezTo>
                    <a:pt x="9" y="45"/>
                    <a:pt x="9" y="45"/>
                    <a:pt x="8" y="45"/>
                  </a:cubicBezTo>
                  <a:cubicBezTo>
                    <a:pt x="8" y="44"/>
                    <a:pt x="8" y="44"/>
                    <a:pt x="8" y="43"/>
                  </a:cubicBezTo>
                  <a:cubicBezTo>
                    <a:pt x="6" y="37"/>
                    <a:pt x="6" y="37"/>
                    <a:pt x="6" y="37"/>
                  </a:cubicBezTo>
                  <a:cubicBezTo>
                    <a:pt x="5" y="38"/>
                    <a:pt x="5" y="38"/>
                    <a:pt x="5" y="38"/>
                  </a:cubicBezTo>
                  <a:cubicBezTo>
                    <a:pt x="10" y="57"/>
                    <a:pt x="10" y="57"/>
                    <a:pt x="10" y="57"/>
                  </a:cubicBezTo>
                  <a:cubicBezTo>
                    <a:pt x="11" y="57"/>
                    <a:pt x="11" y="57"/>
                    <a:pt x="11" y="57"/>
                  </a:cubicBezTo>
                  <a:cubicBezTo>
                    <a:pt x="9" y="51"/>
                    <a:pt x="9" y="51"/>
                    <a:pt x="9" y="51"/>
                  </a:cubicBezTo>
                  <a:cubicBezTo>
                    <a:pt x="9" y="51"/>
                    <a:pt x="9" y="50"/>
                    <a:pt x="9" y="50"/>
                  </a:cubicBezTo>
                  <a:cubicBezTo>
                    <a:pt x="10" y="49"/>
                    <a:pt x="10" y="49"/>
                    <a:pt x="10" y="49"/>
                  </a:cubicBezTo>
                  <a:cubicBezTo>
                    <a:pt x="35" y="44"/>
                    <a:pt x="35" y="44"/>
                    <a:pt x="35" y="44"/>
                  </a:cubicBezTo>
                  <a:cubicBezTo>
                    <a:pt x="36" y="44"/>
                    <a:pt x="36" y="44"/>
                    <a:pt x="36" y="44"/>
                  </a:cubicBezTo>
                  <a:cubicBezTo>
                    <a:pt x="37" y="44"/>
                    <a:pt x="37" y="45"/>
                    <a:pt x="37" y="46"/>
                  </a:cubicBezTo>
                  <a:cubicBezTo>
                    <a:pt x="38" y="51"/>
                    <a:pt x="38" y="51"/>
                    <a:pt x="38" y="51"/>
                  </a:cubicBezTo>
                  <a:cubicBezTo>
                    <a:pt x="39" y="51"/>
                    <a:pt x="39" y="51"/>
                    <a:pt x="39" y="51"/>
                  </a:cubicBezTo>
                  <a:cubicBezTo>
                    <a:pt x="35" y="31"/>
                    <a:pt x="35" y="31"/>
                    <a:pt x="35" y="31"/>
                  </a:cubicBezTo>
                  <a:cubicBezTo>
                    <a:pt x="34" y="31"/>
                    <a:pt x="34" y="31"/>
                    <a:pt x="34" y="31"/>
                  </a:cubicBezTo>
                  <a:close/>
                  <a:moveTo>
                    <a:pt x="18" y="17"/>
                  </a:moveTo>
                  <a:cubicBezTo>
                    <a:pt x="6" y="26"/>
                    <a:pt x="6" y="26"/>
                    <a:pt x="6" y="26"/>
                  </a:cubicBezTo>
                  <a:cubicBezTo>
                    <a:pt x="5" y="27"/>
                    <a:pt x="5" y="28"/>
                    <a:pt x="4" y="28"/>
                  </a:cubicBezTo>
                  <a:cubicBezTo>
                    <a:pt x="4" y="29"/>
                    <a:pt x="4" y="30"/>
                    <a:pt x="4" y="30"/>
                  </a:cubicBezTo>
                  <a:cubicBezTo>
                    <a:pt x="4" y="31"/>
                    <a:pt x="4" y="31"/>
                    <a:pt x="4" y="31"/>
                  </a:cubicBezTo>
                  <a:cubicBezTo>
                    <a:pt x="3" y="31"/>
                    <a:pt x="3" y="31"/>
                    <a:pt x="3" y="31"/>
                  </a:cubicBezTo>
                  <a:cubicBezTo>
                    <a:pt x="2" y="20"/>
                    <a:pt x="2" y="20"/>
                    <a:pt x="2" y="20"/>
                  </a:cubicBezTo>
                  <a:cubicBezTo>
                    <a:pt x="3" y="20"/>
                    <a:pt x="3" y="20"/>
                    <a:pt x="3" y="20"/>
                  </a:cubicBezTo>
                  <a:cubicBezTo>
                    <a:pt x="3" y="21"/>
                    <a:pt x="3" y="21"/>
                    <a:pt x="3" y="21"/>
                  </a:cubicBezTo>
                  <a:cubicBezTo>
                    <a:pt x="3" y="22"/>
                    <a:pt x="4" y="23"/>
                    <a:pt x="4" y="23"/>
                  </a:cubicBezTo>
                  <a:cubicBezTo>
                    <a:pt x="4" y="23"/>
                    <a:pt x="5" y="23"/>
                    <a:pt x="5" y="23"/>
                  </a:cubicBezTo>
                  <a:cubicBezTo>
                    <a:pt x="15" y="15"/>
                    <a:pt x="15" y="15"/>
                    <a:pt x="15" y="15"/>
                  </a:cubicBezTo>
                  <a:cubicBezTo>
                    <a:pt x="6" y="10"/>
                    <a:pt x="6" y="10"/>
                    <a:pt x="6" y="10"/>
                  </a:cubicBezTo>
                  <a:cubicBezTo>
                    <a:pt x="5" y="9"/>
                    <a:pt x="4" y="9"/>
                    <a:pt x="4" y="9"/>
                  </a:cubicBezTo>
                  <a:cubicBezTo>
                    <a:pt x="4" y="9"/>
                    <a:pt x="3" y="9"/>
                    <a:pt x="3" y="9"/>
                  </a:cubicBezTo>
                  <a:cubicBezTo>
                    <a:pt x="3" y="9"/>
                    <a:pt x="2" y="9"/>
                    <a:pt x="2" y="9"/>
                  </a:cubicBezTo>
                  <a:cubicBezTo>
                    <a:pt x="2" y="10"/>
                    <a:pt x="2" y="10"/>
                    <a:pt x="2" y="11"/>
                  </a:cubicBezTo>
                  <a:cubicBezTo>
                    <a:pt x="2" y="12"/>
                    <a:pt x="2" y="12"/>
                    <a:pt x="2" y="12"/>
                  </a:cubicBezTo>
                  <a:cubicBezTo>
                    <a:pt x="1" y="12"/>
                    <a:pt x="1" y="12"/>
                    <a:pt x="1" y="12"/>
                  </a:cubicBezTo>
                  <a:cubicBezTo>
                    <a:pt x="0" y="2"/>
                    <a:pt x="0" y="2"/>
                    <a:pt x="0" y="2"/>
                  </a:cubicBezTo>
                  <a:cubicBezTo>
                    <a:pt x="1" y="2"/>
                    <a:pt x="1" y="2"/>
                    <a:pt x="1" y="2"/>
                  </a:cubicBezTo>
                  <a:cubicBezTo>
                    <a:pt x="1" y="3"/>
                    <a:pt x="1" y="3"/>
                    <a:pt x="1" y="3"/>
                  </a:cubicBezTo>
                  <a:cubicBezTo>
                    <a:pt x="1" y="4"/>
                    <a:pt x="2" y="5"/>
                    <a:pt x="2" y="5"/>
                  </a:cubicBezTo>
                  <a:cubicBezTo>
                    <a:pt x="3" y="6"/>
                    <a:pt x="3" y="6"/>
                    <a:pt x="4" y="7"/>
                  </a:cubicBezTo>
                  <a:cubicBezTo>
                    <a:pt x="16" y="13"/>
                    <a:pt x="16" y="13"/>
                    <a:pt x="16" y="13"/>
                  </a:cubicBezTo>
                  <a:cubicBezTo>
                    <a:pt x="28" y="4"/>
                    <a:pt x="28" y="4"/>
                    <a:pt x="28" y="4"/>
                  </a:cubicBezTo>
                  <a:cubicBezTo>
                    <a:pt x="29" y="3"/>
                    <a:pt x="29" y="3"/>
                    <a:pt x="29" y="3"/>
                  </a:cubicBezTo>
                  <a:cubicBezTo>
                    <a:pt x="29" y="2"/>
                    <a:pt x="29" y="2"/>
                    <a:pt x="29" y="1"/>
                  </a:cubicBezTo>
                  <a:cubicBezTo>
                    <a:pt x="29" y="0"/>
                    <a:pt x="29" y="0"/>
                    <a:pt x="29" y="0"/>
                  </a:cubicBezTo>
                  <a:cubicBezTo>
                    <a:pt x="30" y="0"/>
                    <a:pt x="30" y="0"/>
                    <a:pt x="30" y="0"/>
                  </a:cubicBezTo>
                  <a:cubicBezTo>
                    <a:pt x="31" y="11"/>
                    <a:pt x="31" y="11"/>
                    <a:pt x="31" y="11"/>
                  </a:cubicBezTo>
                  <a:cubicBezTo>
                    <a:pt x="30" y="11"/>
                    <a:pt x="30" y="11"/>
                    <a:pt x="30" y="11"/>
                  </a:cubicBezTo>
                  <a:cubicBezTo>
                    <a:pt x="30" y="10"/>
                    <a:pt x="30" y="10"/>
                    <a:pt x="30" y="10"/>
                  </a:cubicBezTo>
                  <a:cubicBezTo>
                    <a:pt x="30" y="9"/>
                    <a:pt x="30" y="8"/>
                    <a:pt x="30" y="8"/>
                  </a:cubicBezTo>
                  <a:cubicBezTo>
                    <a:pt x="29" y="8"/>
                    <a:pt x="29" y="8"/>
                    <a:pt x="28" y="9"/>
                  </a:cubicBezTo>
                  <a:cubicBezTo>
                    <a:pt x="20" y="15"/>
                    <a:pt x="20" y="15"/>
                    <a:pt x="20" y="15"/>
                  </a:cubicBezTo>
                  <a:cubicBezTo>
                    <a:pt x="29" y="20"/>
                    <a:pt x="29" y="20"/>
                    <a:pt x="29" y="20"/>
                  </a:cubicBezTo>
                  <a:cubicBezTo>
                    <a:pt x="30" y="21"/>
                    <a:pt x="30" y="21"/>
                    <a:pt x="31" y="20"/>
                  </a:cubicBezTo>
                  <a:cubicBezTo>
                    <a:pt x="31" y="20"/>
                    <a:pt x="31" y="20"/>
                    <a:pt x="31" y="19"/>
                  </a:cubicBezTo>
                  <a:cubicBezTo>
                    <a:pt x="31" y="17"/>
                    <a:pt x="31" y="17"/>
                    <a:pt x="31" y="17"/>
                  </a:cubicBezTo>
                  <a:cubicBezTo>
                    <a:pt x="32" y="17"/>
                    <a:pt x="32" y="17"/>
                    <a:pt x="32" y="17"/>
                  </a:cubicBezTo>
                  <a:cubicBezTo>
                    <a:pt x="33" y="27"/>
                    <a:pt x="33" y="27"/>
                    <a:pt x="33" y="27"/>
                  </a:cubicBezTo>
                  <a:cubicBezTo>
                    <a:pt x="32" y="27"/>
                    <a:pt x="32" y="27"/>
                    <a:pt x="32" y="27"/>
                  </a:cubicBezTo>
                  <a:cubicBezTo>
                    <a:pt x="32" y="26"/>
                    <a:pt x="32" y="26"/>
                    <a:pt x="32" y="26"/>
                  </a:cubicBezTo>
                  <a:cubicBezTo>
                    <a:pt x="32" y="25"/>
                    <a:pt x="32" y="25"/>
                    <a:pt x="31" y="24"/>
                  </a:cubicBezTo>
                  <a:cubicBezTo>
                    <a:pt x="31" y="24"/>
                    <a:pt x="31" y="23"/>
                    <a:pt x="30" y="23"/>
                  </a:cubicBezTo>
                  <a:lnTo>
                    <a:pt x="1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iṣḷîde">
              <a:extLst>
                <a:ext uri="{FF2B5EF4-FFF2-40B4-BE49-F238E27FC236}">
                  <a16:creationId xmlns:a16="http://schemas.microsoft.com/office/drawing/2014/main" id="{C3562D4A-150C-4F4F-9A1F-A4410F2AE261}"/>
                </a:ext>
              </a:extLst>
            </p:cNvPr>
            <p:cNvSpPr/>
            <p:nvPr/>
          </p:nvSpPr>
          <p:spPr bwMode="auto">
            <a:xfrm>
              <a:off x="3354388" y="2676526"/>
              <a:ext cx="296863" cy="254000"/>
            </a:xfrm>
            <a:custGeom>
              <a:avLst/>
              <a:gdLst>
                <a:gd name="T0" fmla="*/ 83 w 90"/>
                <a:gd name="T1" fmla="*/ 42 h 77"/>
                <a:gd name="T2" fmla="*/ 18 w 90"/>
                <a:gd name="T3" fmla="*/ 69 h 77"/>
                <a:gd name="T4" fmla="*/ 10 w 90"/>
                <a:gd name="T5" fmla="*/ 68 h 77"/>
                <a:gd name="T6" fmla="*/ 33 w 90"/>
                <a:gd name="T7" fmla="*/ 27 h 77"/>
                <a:gd name="T8" fmla="*/ 31 w 90"/>
                <a:gd name="T9" fmla="*/ 23 h 77"/>
                <a:gd name="T10" fmla="*/ 8 w 90"/>
                <a:gd name="T11" fmla="*/ 37 h 77"/>
                <a:gd name="T12" fmla="*/ 4 w 90"/>
                <a:gd name="T13" fmla="*/ 32 h 77"/>
                <a:gd name="T14" fmla="*/ 28 w 90"/>
                <a:gd name="T15" fmla="*/ 16 h 77"/>
                <a:gd name="T16" fmla="*/ 26 w 90"/>
                <a:gd name="T17" fmla="*/ 7 h 77"/>
                <a:gd name="T18" fmla="*/ 30 w 90"/>
                <a:gd name="T19" fmla="*/ 5 h 77"/>
                <a:gd name="T20" fmla="*/ 33 w 90"/>
                <a:gd name="T21" fmla="*/ 10 h 77"/>
                <a:gd name="T22" fmla="*/ 45 w 90"/>
                <a:gd name="T23" fmla="*/ 12 h 77"/>
                <a:gd name="T24" fmla="*/ 58 w 90"/>
                <a:gd name="T25" fmla="*/ 6 h 77"/>
                <a:gd name="T26" fmla="*/ 65 w 90"/>
                <a:gd name="T27" fmla="*/ 12 h 77"/>
                <a:gd name="T28" fmla="*/ 43 w 90"/>
                <a:gd name="T29" fmla="*/ 18 h 77"/>
                <a:gd name="T30" fmla="*/ 46 w 90"/>
                <a:gd name="T31" fmla="*/ 22 h 77"/>
                <a:gd name="T32" fmla="*/ 87 w 90"/>
                <a:gd name="T33" fmla="*/ 35 h 77"/>
                <a:gd name="T34" fmla="*/ 83 w 90"/>
                <a:gd name="T3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77">
                  <a:moveTo>
                    <a:pt x="83" y="42"/>
                  </a:moveTo>
                  <a:cubicBezTo>
                    <a:pt x="59" y="18"/>
                    <a:pt x="25" y="23"/>
                    <a:pt x="18" y="69"/>
                  </a:cubicBezTo>
                  <a:cubicBezTo>
                    <a:pt x="17" y="76"/>
                    <a:pt x="11" y="77"/>
                    <a:pt x="10" y="68"/>
                  </a:cubicBezTo>
                  <a:cubicBezTo>
                    <a:pt x="12" y="44"/>
                    <a:pt x="29" y="33"/>
                    <a:pt x="33" y="27"/>
                  </a:cubicBezTo>
                  <a:cubicBezTo>
                    <a:pt x="34" y="25"/>
                    <a:pt x="33" y="23"/>
                    <a:pt x="31" y="23"/>
                  </a:cubicBezTo>
                  <a:cubicBezTo>
                    <a:pt x="28" y="24"/>
                    <a:pt x="13" y="34"/>
                    <a:pt x="8" y="37"/>
                  </a:cubicBezTo>
                  <a:cubicBezTo>
                    <a:pt x="1" y="41"/>
                    <a:pt x="0" y="35"/>
                    <a:pt x="4" y="32"/>
                  </a:cubicBezTo>
                  <a:cubicBezTo>
                    <a:pt x="8" y="28"/>
                    <a:pt x="30" y="22"/>
                    <a:pt x="28" y="16"/>
                  </a:cubicBezTo>
                  <a:cubicBezTo>
                    <a:pt x="27" y="13"/>
                    <a:pt x="27" y="10"/>
                    <a:pt x="26" y="7"/>
                  </a:cubicBezTo>
                  <a:cubicBezTo>
                    <a:pt x="25" y="5"/>
                    <a:pt x="28" y="4"/>
                    <a:pt x="30" y="5"/>
                  </a:cubicBezTo>
                  <a:cubicBezTo>
                    <a:pt x="31" y="6"/>
                    <a:pt x="32" y="8"/>
                    <a:pt x="33" y="10"/>
                  </a:cubicBezTo>
                  <a:cubicBezTo>
                    <a:pt x="35" y="14"/>
                    <a:pt x="42" y="13"/>
                    <a:pt x="45" y="12"/>
                  </a:cubicBezTo>
                  <a:cubicBezTo>
                    <a:pt x="50" y="10"/>
                    <a:pt x="54" y="8"/>
                    <a:pt x="58" y="6"/>
                  </a:cubicBezTo>
                  <a:cubicBezTo>
                    <a:pt x="69" y="0"/>
                    <a:pt x="73" y="9"/>
                    <a:pt x="65" y="12"/>
                  </a:cubicBezTo>
                  <a:cubicBezTo>
                    <a:pt x="58" y="14"/>
                    <a:pt x="51" y="15"/>
                    <a:pt x="43" y="18"/>
                  </a:cubicBezTo>
                  <a:cubicBezTo>
                    <a:pt x="38" y="19"/>
                    <a:pt x="41" y="23"/>
                    <a:pt x="46" y="22"/>
                  </a:cubicBezTo>
                  <a:cubicBezTo>
                    <a:pt x="64" y="20"/>
                    <a:pt x="81" y="28"/>
                    <a:pt x="87" y="35"/>
                  </a:cubicBezTo>
                  <a:cubicBezTo>
                    <a:pt x="90" y="40"/>
                    <a:pt x="85" y="44"/>
                    <a:pt x="8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iṣḻiďê">
              <a:extLst>
                <a:ext uri="{FF2B5EF4-FFF2-40B4-BE49-F238E27FC236}">
                  <a16:creationId xmlns:a16="http://schemas.microsoft.com/office/drawing/2014/main" id="{14E691E4-06F1-41BD-9F3C-3D6B25E47995}"/>
                </a:ext>
              </a:extLst>
            </p:cNvPr>
            <p:cNvSpPr/>
            <p:nvPr/>
          </p:nvSpPr>
          <p:spPr bwMode="auto">
            <a:xfrm>
              <a:off x="3916363" y="2643188"/>
              <a:ext cx="279400" cy="280988"/>
            </a:xfrm>
            <a:custGeom>
              <a:avLst/>
              <a:gdLst>
                <a:gd name="T0" fmla="*/ 68 w 85"/>
                <a:gd name="T1" fmla="*/ 34 h 85"/>
                <a:gd name="T2" fmla="*/ 78 w 85"/>
                <a:gd name="T3" fmla="*/ 24 h 85"/>
                <a:gd name="T4" fmla="*/ 55 w 85"/>
                <a:gd name="T5" fmla="*/ 28 h 85"/>
                <a:gd name="T6" fmla="*/ 36 w 85"/>
                <a:gd name="T7" fmla="*/ 38 h 85"/>
                <a:gd name="T8" fmla="*/ 26 w 85"/>
                <a:gd name="T9" fmla="*/ 34 h 85"/>
                <a:gd name="T10" fmla="*/ 37 w 85"/>
                <a:gd name="T11" fmla="*/ 17 h 85"/>
                <a:gd name="T12" fmla="*/ 34 w 85"/>
                <a:gd name="T13" fmla="*/ 6 h 85"/>
                <a:gd name="T14" fmla="*/ 10 w 85"/>
                <a:gd name="T15" fmla="*/ 10 h 85"/>
                <a:gd name="T16" fmla="*/ 25 w 85"/>
                <a:gd name="T17" fmla="*/ 20 h 85"/>
                <a:gd name="T18" fmla="*/ 10 w 85"/>
                <a:gd name="T19" fmla="*/ 25 h 85"/>
                <a:gd name="T20" fmla="*/ 23 w 85"/>
                <a:gd name="T21" fmla="*/ 29 h 85"/>
                <a:gd name="T22" fmla="*/ 5 w 85"/>
                <a:gd name="T23" fmla="*/ 42 h 85"/>
                <a:gd name="T24" fmla="*/ 60 w 85"/>
                <a:gd name="T25" fmla="*/ 78 h 85"/>
                <a:gd name="T26" fmla="*/ 67 w 85"/>
                <a:gd name="T27" fmla="*/ 75 h 85"/>
                <a:gd name="T28" fmla="*/ 72 w 85"/>
                <a:gd name="T29" fmla="*/ 42 h 85"/>
                <a:gd name="T30" fmla="*/ 38 w 85"/>
                <a:gd name="T31" fmla="*/ 49 h 85"/>
                <a:gd name="T32" fmla="*/ 43 w 85"/>
                <a:gd name="T33" fmla="*/ 55 h 85"/>
                <a:gd name="T34" fmla="*/ 38 w 85"/>
                <a:gd name="T35" fmla="*/ 49 h 85"/>
                <a:gd name="T36" fmla="*/ 27 w 85"/>
                <a:gd name="T37" fmla="*/ 50 h 85"/>
                <a:gd name="T38" fmla="*/ 24 w 85"/>
                <a:gd name="T39" fmla="*/ 45 h 85"/>
                <a:gd name="T40" fmla="*/ 61 w 85"/>
                <a:gd name="T41" fmla="*/ 47 h 85"/>
                <a:gd name="T42" fmla="*/ 65 w 85"/>
                <a:gd name="T43" fmla="*/ 54 h 85"/>
                <a:gd name="T44" fmla="*/ 61 w 85"/>
                <a:gd name="T45" fmla="*/ 47 h 85"/>
                <a:gd name="T46" fmla="*/ 64 w 85"/>
                <a:gd name="T47" fmla="*/ 41 h 85"/>
                <a:gd name="T48" fmla="*/ 60 w 85"/>
                <a:gd name="T49" fmla="*/ 42 h 85"/>
                <a:gd name="T50" fmla="*/ 49 w 85"/>
                <a:gd name="T51" fmla="*/ 34 h 85"/>
                <a:gd name="T52" fmla="*/ 53 w 85"/>
                <a:gd name="T53" fmla="*/ 38 h 85"/>
                <a:gd name="T54" fmla="*/ 49 w 85"/>
                <a:gd name="T55" fmla="*/ 34 h 85"/>
                <a:gd name="T56" fmla="*/ 49 w 85"/>
                <a:gd name="T57" fmla="*/ 42 h 85"/>
                <a:gd name="T58" fmla="*/ 43 w 85"/>
                <a:gd name="T59" fmla="*/ 44 h 85"/>
                <a:gd name="T60" fmla="*/ 56 w 85"/>
                <a:gd name="T61" fmla="*/ 57 h 85"/>
                <a:gd name="T62" fmla="*/ 60 w 85"/>
                <a:gd name="T63" fmla="*/ 63 h 85"/>
                <a:gd name="T64" fmla="*/ 49 w 85"/>
                <a:gd name="T65" fmla="*/ 60 h 85"/>
                <a:gd name="T66" fmla="*/ 17 w 85"/>
                <a:gd name="T67" fmla="*/ 42 h 85"/>
                <a:gd name="T68" fmla="*/ 13 w 85"/>
                <a:gd name="T69" fmla="*/ 48 h 85"/>
                <a:gd name="T70" fmla="*/ 14 w 85"/>
                <a:gd name="T71" fmla="*/ 37 h 85"/>
                <a:gd name="T72" fmla="*/ 58 w 85"/>
                <a:gd name="T73" fmla="*/ 19 h 85"/>
                <a:gd name="T74" fmla="*/ 71 w 85"/>
                <a:gd name="T75" fmla="*/ 31 h 85"/>
                <a:gd name="T76" fmla="*/ 58 w 85"/>
                <a:gd name="T77"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65" y="37"/>
                  </a:moveTo>
                  <a:cubicBezTo>
                    <a:pt x="64" y="34"/>
                    <a:pt x="66" y="34"/>
                    <a:pt x="68" y="34"/>
                  </a:cubicBezTo>
                  <a:cubicBezTo>
                    <a:pt x="71" y="36"/>
                    <a:pt x="74" y="37"/>
                    <a:pt x="77" y="39"/>
                  </a:cubicBezTo>
                  <a:cubicBezTo>
                    <a:pt x="85" y="36"/>
                    <a:pt x="85" y="27"/>
                    <a:pt x="78" y="24"/>
                  </a:cubicBezTo>
                  <a:cubicBezTo>
                    <a:pt x="69" y="18"/>
                    <a:pt x="56" y="11"/>
                    <a:pt x="50" y="13"/>
                  </a:cubicBezTo>
                  <a:cubicBezTo>
                    <a:pt x="41" y="23"/>
                    <a:pt x="49" y="25"/>
                    <a:pt x="55" y="28"/>
                  </a:cubicBezTo>
                  <a:cubicBezTo>
                    <a:pt x="58" y="30"/>
                    <a:pt x="56" y="31"/>
                    <a:pt x="54" y="31"/>
                  </a:cubicBezTo>
                  <a:cubicBezTo>
                    <a:pt x="42" y="27"/>
                    <a:pt x="44" y="30"/>
                    <a:pt x="36" y="38"/>
                  </a:cubicBezTo>
                  <a:cubicBezTo>
                    <a:pt x="30" y="42"/>
                    <a:pt x="27" y="40"/>
                    <a:pt x="25" y="37"/>
                  </a:cubicBezTo>
                  <a:cubicBezTo>
                    <a:pt x="24" y="35"/>
                    <a:pt x="25" y="35"/>
                    <a:pt x="26" y="34"/>
                  </a:cubicBezTo>
                  <a:cubicBezTo>
                    <a:pt x="30" y="32"/>
                    <a:pt x="33" y="30"/>
                    <a:pt x="32" y="27"/>
                  </a:cubicBezTo>
                  <a:cubicBezTo>
                    <a:pt x="32" y="23"/>
                    <a:pt x="33" y="19"/>
                    <a:pt x="37" y="17"/>
                  </a:cubicBezTo>
                  <a:cubicBezTo>
                    <a:pt x="40" y="15"/>
                    <a:pt x="44" y="14"/>
                    <a:pt x="43" y="8"/>
                  </a:cubicBezTo>
                  <a:cubicBezTo>
                    <a:pt x="40" y="2"/>
                    <a:pt x="32" y="0"/>
                    <a:pt x="34" y="6"/>
                  </a:cubicBezTo>
                  <a:cubicBezTo>
                    <a:pt x="36" y="10"/>
                    <a:pt x="32" y="14"/>
                    <a:pt x="30" y="12"/>
                  </a:cubicBezTo>
                  <a:cubicBezTo>
                    <a:pt x="20" y="9"/>
                    <a:pt x="10" y="6"/>
                    <a:pt x="10" y="10"/>
                  </a:cubicBezTo>
                  <a:cubicBezTo>
                    <a:pt x="8" y="14"/>
                    <a:pt x="17" y="15"/>
                    <a:pt x="25" y="16"/>
                  </a:cubicBezTo>
                  <a:cubicBezTo>
                    <a:pt x="27" y="17"/>
                    <a:pt x="27" y="20"/>
                    <a:pt x="25" y="20"/>
                  </a:cubicBezTo>
                  <a:cubicBezTo>
                    <a:pt x="19" y="20"/>
                    <a:pt x="14" y="19"/>
                    <a:pt x="9" y="19"/>
                  </a:cubicBezTo>
                  <a:cubicBezTo>
                    <a:pt x="5" y="20"/>
                    <a:pt x="5" y="25"/>
                    <a:pt x="10" y="25"/>
                  </a:cubicBezTo>
                  <a:cubicBezTo>
                    <a:pt x="15" y="25"/>
                    <a:pt x="20" y="25"/>
                    <a:pt x="25" y="24"/>
                  </a:cubicBezTo>
                  <a:cubicBezTo>
                    <a:pt x="27" y="24"/>
                    <a:pt x="26" y="29"/>
                    <a:pt x="23" y="29"/>
                  </a:cubicBezTo>
                  <a:cubicBezTo>
                    <a:pt x="8" y="29"/>
                    <a:pt x="10" y="30"/>
                    <a:pt x="9" y="31"/>
                  </a:cubicBezTo>
                  <a:cubicBezTo>
                    <a:pt x="7" y="35"/>
                    <a:pt x="7" y="38"/>
                    <a:pt x="5" y="42"/>
                  </a:cubicBezTo>
                  <a:cubicBezTo>
                    <a:pt x="0" y="51"/>
                    <a:pt x="6" y="54"/>
                    <a:pt x="16" y="54"/>
                  </a:cubicBezTo>
                  <a:cubicBezTo>
                    <a:pt x="36" y="58"/>
                    <a:pt x="54" y="64"/>
                    <a:pt x="60" y="78"/>
                  </a:cubicBezTo>
                  <a:cubicBezTo>
                    <a:pt x="61" y="80"/>
                    <a:pt x="61" y="81"/>
                    <a:pt x="63" y="82"/>
                  </a:cubicBezTo>
                  <a:cubicBezTo>
                    <a:pt x="68" y="85"/>
                    <a:pt x="71" y="79"/>
                    <a:pt x="67" y="75"/>
                  </a:cubicBezTo>
                  <a:cubicBezTo>
                    <a:pt x="64" y="72"/>
                    <a:pt x="65" y="72"/>
                    <a:pt x="67" y="68"/>
                  </a:cubicBezTo>
                  <a:cubicBezTo>
                    <a:pt x="71" y="60"/>
                    <a:pt x="79" y="51"/>
                    <a:pt x="72" y="42"/>
                  </a:cubicBezTo>
                  <a:cubicBezTo>
                    <a:pt x="70" y="40"/>
                    <a:pt x="68" y="39"/>
                    <a:pt x="65" y="37"/>
                  </a:cubicBezTo>
                  <a:close/>
                  <a:moveTo>
                    <a:pt x="38" y="49"/>
                  </a:moveTo>
                  <a:cubicBezTo>
                    <a:pt x="39" y="48"/>
                    <a:pt x="43" y="50"/>
                    <a:pt x="43" y="50"/>
                  </a:cubicBezTo>
                  <a:cubicBezTo>
                    <a:pt x="44" y="51"/>
                    <a:pt x="44" y="54"/>
                    <a:pt x="43" y="55"/>
                  </a:cubicBezTo>
                  <a:cubicBezTo>
                    <a:pt x="41" y="58"/>
                    <a:pt x="36" y="55"/>
                    <a:pt x="36" y="53"/>
                  </a:cubicBezTo>
                  <a:cubicBezTo>
                    <a:pt x="35" y="51"/>
                    <a:pt x="36" y="50"/>
                    <a:pt x="38" y="49"/>
                  </a:cubicBezTo>
                  <a:close/>
                  <a:moveTo>
                    <a:pt x="27" y="45"/>
                  </a:moveTo>
                  <a:cubicBezTo>
                    <a:pt x="27" y="46"/>
                    <a:pt x="27" y="50"/>
                    <a:pt x="27" y="50"/>
                  </a:cubicBezTo>
                  <a:cubicBezTo>
                    <a:pt x="26" y="51"/>
                    <a:pt x="25" y="51"/>
                    <a:pt x="24" y="51"/>
                  </a:cubicBezTo>
                  <a:cubicBezTo>
                    <a:pt x="21" y="50"/>
                    <a:pt x="22" y="45"/>
                    <a:pt x="24" y="45"/>
                  </a:cubicBezTo>
                  <a:cubicBezTo>
                    <a:pt x="25" y="44"/>
                    <a:pt x="26" y="44"/>
                    <a:pt x="27" y="45"/>
                  </a:cubicBezTo>
                  <a:close/>
                  <a:moveTo>
                    <a:pt x="61" y="47"/>
                  </a:moveTo>
                  <a:cubicBezTo>
                    <a:pt x="61" y="47"/>
                    <a:pt x="64" y="49"/>
                    <a:pt x="65" y="50"/>
                  </a:cubicBezTo>
                  <a:cubicBezTo>
                    <a:pt x="66" y="50"/>
                    <a:pt x="66" y="53"/>
                    <a:pt x="65" y="54"/>
                  </a:cubicBezTo>
                  <a:cubicBezTo>
                    <a:pt x="63" y="56"/>
                    <a:pt x="58" y="52"/>
                    <a:pt x="58" y="50"/>
                  </a:cubicBezTo>
                  <a:cubicBezTo>
                    <a:pt x="58" y="48"/>
                    <a:pt x="59" y="47"/>
                    <a:pt x="61" y="47"/>
                  </a:cubicBezTo>
                  <a:close/>
                  <a:moveTo>
                    <a:pt x="61" y="40"/>
                  </a:moveTo>
                  <a:cubicBezTo>
                    <a:pt x="61" y="39"/>
                    <a:pt x="64" y="40"/>
                    <a:pt x="64" y="41"/>
                  </a:cubicBezTo>
                  <a:cubicBezTo>
                    <a:pt x="65" y="41"/>
                    <a:pt x="65" y="42"/>
                    <a:pt x="64" y="43"/>
                  </a:cubicBezTo>
                  <a:cubicBezTo>
                    <a:pt x="63" y="45"/>
                    <a:pt x="60" y="43"/>
                    <a:pt x="60" y="42"/>
                  </a:cubicBezTo>
                  <a:cubicBezTo>
                    <a:pt x="59" y="41"/>
                    <a:pt x="60" y="40"/>
                    <a:pt x="61" y="40"/>
                  </a:cubicBezTo>
                  <a:close/>
                  <a:moveTo>
                    <a:pt x="49" y="34"/>
                  </a:moveTo>
                  <a:cubicBezTo>
                    <a:pt x="50" y="34"/>
                    <a:pt x="52" y="35"/>
                    <a:pt x="53" y="35"/>
                  </a:cubicBezTo>
                  <a:cubicBezTo>
                    <a:pt x="53" y="36"/>
                    <a:pt x="53" y="37"/>
                    <a:pt x="53" y="38"/>
                  </a:cubicBezTo>
                  <a:cubicBezTo>
                    <a:pt x="52" y="39"/>
                    <a:pt x="48" y="38"/>
                    <a:pt x="48" y="37"/>
                  </a:cubicBezTo>
                  <a:cubicBezTo>
                    <a:pt x="48" y="36"/>
                    <a:pt x="48" y="35"/>
                    <a:pt x="49" y="34"/>
                  </a:cubicBezTo>
                  <a:close/>
                  <a:moveTo>
                    <a:pt x="44" y="41"/>
                  </a:moveTo>
                  <a:cubicBezTo>
                    <a:pt x="45" y="40"/>
                    <a:pt x="48" y="42"/>
                    <a:pt x="49" y="42"/>
                  </a:cubicBezTo>
                  <a:cubicBezTo>
                    <a:pt x="49" y="43"/>
                    <a:pt x="49" y="44"/>
                    <a:pt x="49" y="45"/>
                  </a:cubicBezTo>
                  <a:cubicBezTo>
                    <a:pt x="48" y="47"/>
                    <a:pt x="43" y="45"/>
                    <a:pt x="43" y="44"/>
                  </a:cubicBezTo>
                  <a:cubicBezTo>
                    <a:pt x="42" y="42"/>
                    <a:pt x="43" y="41"/>
                    <a:pt x="44" y="41"/>
                  </a:cubicBezTo>
                  <a:close/>
                  <a:moveTo>
                    <a:pt x="56" y="57"/>
                  </a:moveTo>
                  <a:cubicBezTo>
                    <a:pt x="57" y="58"/>
                    <a:pt x="58" y="58"/>
                    <a:pt x="60" y="59"/>
                  </a:cubicBezTo>
                  <a:cubicBezTo>
                    <a:pt x="60" y="60"/>
                    <a:pt x="61" y="61"/>
                    <a:pt x="60" y="63"/>
                  </a:cubicBezTo>
                  <a:cubicBezTo>
                    <a:pt x="60" y="65"/>
                    <a:pt x="57" y="66"/>
                    <a:pt x="55" y="65"/>
                  </a:cubicBezTo>
                  <a:cubicBezTo>
                    <a:pt x="52" y="64"/>
                    <a:pt x="50" y="63"/>
                    <a:pt x="49" y="60"/>
                  </a:cubicBezTo>
                  <a:cubicBezTo>
                    <a:pt x="48" y="57"/>
                    <a:pt x="51" y="53"/>
                    <a:pt x="56" y="57"/>
                  </a:cubicBezTo>
                  <a:close/>
                  <a:moveTo>
                    <a:pt x="17" y="42"/>
                  </a:moveTo>
                  <a:cubicBezTo>
                    <a:pt x="17" y="44"/>
                    <a:pt x="16" y="45"/>
                    <a:pt x="16" y="46"/>
                  </a:cubicBezTo>
                  <a:cubicBezTo>
                    <a:pt x="15" y="48"/>
                    <a:pt x="14" y="48"/>
                    <a:pt x="13" y="48"/>
                  </a:cubicBezTo>
                  <a:cubicBezTo>
                    <a:pt x="11" y="48"/>
                    <a:pt x="11" y="46"/>
                    <a:pt x="11" y="44"/>
                  </a:cubicBezTo>
                  <a:cubicBezTo>
                    <a:pt x="11" y="42"/>
                    <a:pt x="11" y="39"/>
                    <a:pt x="14" y="37"/>
                  </a:cubicBezTo>
                  <a:cubicBezTo>
                    <a:pt x="17" y="35"/>
                    <a:pt x="19" y="36"/>
                    <a:pt x="17" y="42"/>
                  </a:cubicBezTo>
                  <a:close/>
                  <a:moveTo>
                    <a:pt x="58" y="19"/>
                  </a:moveTo>
                  <a:cubicBezTo>
                    <a:pt x="63" y="22"/>
                    <a:pt x="68" y="24"/>
                    <a:pt x="74" y="27"/>
                  </a:cubicBezTo>
                  <a:cubicBezTo>
                    <a:pt x="77" y="29"/>
                    <a:pt x="75" y="32"/>
                    <a:pt x="71" y="31"/>
                  </a:cubicBezTo>
                  <a:cubicBezTo>
                    <a:pt x="65" y="29"/>
                    <a:pt x="59" y="25"/>
                    <a:pt x="54" y="23"/>
                  </a:cubicBezTo>
                  <a:cubicBezTo>
                    <a:pt x="51" y="20"/>
                    <a:pt x="54" y="17"/>
                    <a:pt x="5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iṣľíḍé">
              <a:extLst>
                <a:ext uri="{FF2B5EF4-FFF2-40B4-BE49-F238E27FC236}">
                  <a16:creationId xmlns:a16="http://schemas.microsoft.com/office/drawing/2014/main" id="{C9DAFD24-B120-4439-9C1E-FE0E94386243}"/>
                </a:ext>
              </a:extLst>
            </p:cNvPr>
            <p:cNvSpPr/>
            <p:nvPr/>
          </p:nvSpPr>
          <p:spPr bwMode="auto">
            <a:xfrm>
              <a:off x="4305300" y="2970213"/>
              <a:ext cx="250825" cy="274638"/>
            </a:xfrm>
            <a:custGeom>
              <a:avLst/>
              <a:gdLst>
                <a:gd name="T0" fmla="*/ 57 w 76"/>
                <a:gd name="T1" fmla="*/ 20 h 83"/>
                <a:gd name="T2" fmla="*/ 34 w 76"/>
                <a:gd name="T3" fmla="*/ 4 h 83"/>
                <a:gd name="T4" fmla="*/ 28 w 76"/>
                <a:gd name="T5" fmla="*/ 8 h 83"/>
                <a:gd name="T6" fmla="*/ 40 w 76"/>
                <a:gd name="T7" fmla="*/ 17 h 83"/>
                <a:gd name="T8" fmla="*/ 39 w 76"/>
                <a:gd name="T9" fmla="*/ 20 h 83"/>
                <a:gd name="T10" fmla="*/ 28 w 76"/>
                <a:gd name="T11" fmla="*/ 13 h 83"/>
                <a:gd name="T12" fmla="*/ 21 w 76"/>
                <a:gd name="T13" fmla="*/ 15 h 83"/>
                <a:gd name="T14" fmla="*/ 32 w 76"/>
                <a:gd name="T15" fmla="*/ 24 h 83"/>
                <a:gd name="T16" fmla="*/ 27 w 76"/>
                <a:gd name="T17" fmla="*/ 31 h 83"/>
                <a:gd name="T18" fmla="*/ 9 w 76"/>
                <a:gd name="T19" fmla="*/ 20 h 83"/>
                <a:gd name="T20" fmla="*/ 1 w 76"/>
                <a:gd name="T21" fmla="*/ 23 h 83"/>
                <a:gd name="T22" fmla="*/ 33 w 76"/>
                <a:gd name="T23" fmla="*/ 47 h 83"/>
                <a:gd name="T24" fmla="*/ 27 w 76"/>
                <a:gd name="T25" fmla="*/ 74 h 83"/>
                <a:gd name="T26" fmla="*/ 36 w 76"/>
                <a:gd name="T27" fmla="*/ 77 h 83"/>
                <a:gd name="T28" fmla="*/ 40 w 76"/>
                <a:gd name="T29" fmla="*/ 50 h 83"/>
                <a:gd name="T30" fmla="*/ 46 w 76"/>
                <a:gd name="T31" fmla="*/ 49 h 83"/>
                <a:gd name="T32" fmla="*/ 49 w 76"/>
                <a:gd name="T33" fmla="*/ 65 h 83"/>
                <a:gd name="T34" fmla="*/ 54 w 76"/>
                <a:gd name="T35" fmla="*/ 62 h 83"/>
                <a:gd name="T36" fmla="*/ 54 w 76"/>
                <a:gd name="T37" fmla="*/ 47 h 83"/>
                <a:gd name="T38" fmla="*/ 57 w 76"/>
                <a:gd name="T39" fmla="*/ 45 h 83"/>
                <a:gd name="T40" fmla="*/ 59 w 76"/>
                <a:gd name="T41" fmla="*/ 67 h 83"/>
                <a:gd name="T42" fmla="*/ 66 w 76"/>
                <a:gd name="T43" fmla="*/ 64 h 83"/>
                <a:gd name="T44" fmla="*/ 65 w 76"/>
                <a:gd name="T45" fmla="*/ 37 h 83"/>
                <a:gd name="T46" fmla="*/ 65 w 76"/>
                <a:gd name="T47" fmla="*/ 31 h 83"/>
                <a:gd name="T48" fmla="*/ 57 w 76"/>
                <a:gd name="T49" fmla="*/ 20 h 83"/>
                <a:gd name="T50" fmla="*/ 41 w 76"/>
                <a:gd name="T51" fmla="*/ 28 h 83"/>
                <a:gd name="T52" fmla="*/ 51 w 76"/>
                <a:gd name="T53" fmla="*/ 25 h 83"/>
                <a:gd name="T54" fmla="*/ 58 w 76"/>
                <a:gd name="T55" fmla="*/ 31 h 83"/>
                <a:gd name="T56" fmla="*/ 54 w 76"/>
                <a:gd name="T57" fmla="*/ 39 h 83"/>
                <a:gd name="T58" fmla="*/ 41 w 76"/>
                <a:gd name="T59" fmla="*/ 39 h 83"/>
                <a:gd name="T60" fmla="*/ 41 w 76"/>
                <a:gd name="T61" fmla="*/ 2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83">
                  <a:moveTo>
                    <a:pt x="57" y="20"/>
                  </a:moveTo>
                  <a:cubicBezTo>
                    <a:pt x="51" y="22"/>
                    <a:pt x="42" y="10"/>
                    <a:pt x="34" y="4"/>
                  </a:cubicBezTo>
                  <a:cubicBezTo>
                    <a:pt x="26" y="0"/>
                    <a:pt x="24" y="1"/>
                    <a:pt x="28" y="8"/>
                  </a:cubicBezTo>
                  <a:cubicBezTo>
                    <a:pt x="32" y="11"/>
                    <a:pt x="36" y="14"/>
                    <a:pt x="40" y="17"/>
                  </a:cubicBezTo>
                  <a:cubicBezTo>
                    <a:pt x="42" y="19"/>
                    <a:pt x="42" y="20"/>
                    <a:pt x="39" y="20"/>
                  </a:cubicBezTo>
                  <a:cubicBezTo>
                    <a:pt x="35" y="20"/>
                    <a:pt x="31" y="15"/>
                    <a:pt x="28" y="13"/>
                  </a:cubicBezTo>
                  <a:cubicBezTo>
                    <a:pt x="24" y="9"/>
                    <a:pt x="20" y="11"/>
                    <a:pt x="21" y="15"/>
                  </a:cubicBezTo>
                  <a:cubicBezTo>
                    <a:pt x="25" y="18"/>
                    <a:pt x="28" y="21"/>
                    <a:pt x="32" y="24"/>
                  </a:cubicBezTo>
                  <a:cubicBezTo>
                    <a:pt x="36" y="28"/>
                    <a:pt x="32" y="33"/>
                    <a:pt x="27" y="31"/>
                  </a:cubicBezTo>
                  <a:cubicBezTo>
                    <a:pt x="21" y="27"/>
                    <a:pt x="15" y="23"/>
                    <a:pt x="9" y="20"/>
                  </a:cubicBezTo>
                  <a:cubicBezTo>
                    <a:pt x="2" y="16"/>
                    <a:pt x="0" y="20"/>
                    <a:pt x="1" y="23"/>
                  </a:cubicBezTo>
                  <a:cubicBezTo>
                    <a:pt x="7" y="33"/>
                    <a:pt x="33" y="29"/>
                    <a:pt x="33" y="47"/>
                  </a:cubicBezTo>
                  <a:cubicBezTo>
                    <a:pt x="34" y="56"/>
                    <a:pt x="31" y="67"/>
                    <a:pt x="27" y="74"/>
                  </a:cubicBezTo>
                  <a:cubicBezTo>
                    <a:pt x="26" y="82"/>
                    <a:pt x="35" y="83"/>
                    <a:pt x="36" y="77"/>
                  </a:cubicBezTo>
                  <a:cubicBezTo>
                    <a:pt x="38" y="68"/>
                    <a:pt x="39" y="59"/>
                    <a:pt x="40" y="50"/>
                  </a:cubicBezTo>
                  <a:cubicBezTo>
                    <a:pt x="41" y="46"/>
                    <a:pt x="44" y="46"/>
                    <a:pt x="46" y="49"/>
                  </a:cubicBezTo>
                  <a:cubicBezTo>
                    <a:pt x="50" y="52"/>
                    <a:pt x="45" y="61"/>
                    <a:pt x="49" y="65"/>
                  </a:cubicBezTo>
                  <a:cubicBezTo>
                    <a:pt x="51" y="69"/>
                    <a:pt x="54" y="66"/>
                    <a:pt x="54" y="62"/>
                  </a:cubicBezTo>
                  <a:cubicBezTo>
                    <a:pt x="54" y="57"/>
                    <a:pt x="54" y="52"/>
                    <a:pt x="54" y="47"/>
                  </a:cubicBezTo>
                  <a:cubicBezTo>
                    <a:pt x="54" y="45"/>
                    <a:pt x="55" y="44"/>
                    <a:pt x="57" y="45"/>
                  </a:cubicBezTo>
                  <a:cubicBezTo>
                    <a:pt x="60" y="48"/>
                    <a:pt x="55" y="63"/>
                    <a:pt x="59" y="67"/>
                  </a:cubicBezTo>
                  <a:cubicBezTo>
                    <a:pt x="63" y="70"/>
                    <a:pt x="67" y="69"/>
                    <a:pt x="66" y="64"/>
                  </a:cubicBezTo>
                  <a:cubicBezTo>
                    <a:pt x="63" y="54"/>
                    <a:pt x="64" y="45"/>
                    <a:pt x="65" y="37"/>
                  </a:cubicBezTo>
                  <a:cubicBezTo>
                    <a:pt x="65" y="35"/>
                    <a:pt x="64" y="33"/>
                    <a:pt x="65" y="31"/>
                  </a:cubicBezTo>
                  <a:cubicBezTo>
                    <a:pt x="65" y="25"/>
                    <a:pt x="76" y="20"/>
                    <a:pt x="57" y="20"/>
                  </a:cubicBezTo>
                  <a:close/>
                  <a:moveTo>
                    <a:pt x="41" y="28"/>
                  </a:moveTo>
                  <a:cubicBezTo>
                    <a:pt x="43" y="28"/>
                    <a:pt x="48" y="27"/>
                    <a:pt x="51" y="25"/>
                  </a:cubicBezTo>
                  <a:cubicBezTo>
                    <a:pt x="53" y="23"/>
                    <a:pt x="57" y="26"/>
                    <a:pt x="58" y="31"/>
                  </a:cubicBezTo>
                  <a:cubicBezTo>
                    <a:pt x="58" y="34"/>
                    <a:pt x="57" y="37"/>
                    <a:pt x="54" y="39"/>
                  </a:cubicBezTo>
                  <a:cubicBezTo>
                    <a:pt x="49" y="43"/>
                    <a:pt x="45" y="43"/>
                    <a:pt x="41" y="39"/>
                  </a:cubicBezTo>
                  <a:cubicBezTo>
                    <a:pt x="40" y="34"/>
                    <a:pt x="40" y="30"/>
                    <a:pt x="4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íŝļîḑê">
              <a:extLst>
                <a:ext uri="{FF2B5EF4-FFF2-40B4-BE49-F238E27FC236}">
                  <a16:creationId xmlns:a16="http://schemas.microsoft.com/office/drawing/2014/main" id="{63101D63-D8D6-4396-9B7C-2AB01518C086}"/>
                </a:ext>
              </a:extLst>
            </p:cNvPr>
            <p:cNvSpPr/>
            <p:nvPr/>
          </p:nvSpPr>
          <p:spPr bwMode="auto">
            <a:xfrm>
              <a:off x="3054350" y="2955926"/>
              <a:ext cx="228600" cy="271463"/>
            </a:xfrm>
            <a:custGeom>
              <a:avLst/>
              <a:gdLst>
                <a:gd name="T0" fmla="*/ 29 w 69"/>
                <a:gd name="T1" fmla="*/ 79 h 82"/>
                <a:gd name="T2" fmla="*/ 24 w 69"/>
                <a:gd name="T3" fmla="*/ 39 h 82"/>
                <a:gd name="T4" fmla="*/ 14 w 69"/>
                <a:gd name="T5" fmla="*/ 35 h 82"/>
                <a:gd name="T6" fmla="*/ 9 w 69"/>
                <a:gd name="T7" fmla="*/ 30 h 82"/>
                <a:gd name="T8" fmla="*/ 16 w 69"/>
                <a:gd name="T9" fmla="*/ 14 h 82"/>
                <a:gd name="T10" fmla="*/ 34 w 69"/>
                <a:gd name="T11" fmla="*/ 7 h 82"/>
                <a:gd name="T12" fmla="*/ 37 w 69"/>
                <a:gd name="T13" fmla="*/ 28 h 82"/>
                <a:gd name="T14" fmla="*/ 68 w 69"/>
                <a:gd name="T15" fmla="*/ 16 h 82"/>
                <a:gd name="T16" fmla="*/ 27 w 69"/>
                <a:gd name="T17" fmla="*/ 53 h 82"/>
                <a:gd name="T18" fmla="*/ 52 w 69"/>
                <a:gd name="T19" fmla="*/ 61 h 82"/>
                <a:gd name="T20" fmla="*/ 59 w 69"/>
                <a:gd name="T21" fmla="*/ 44 h 82"/>
                <a:gd name="T22" fmla="*/ 53 w 69"/>
                <a:gd name="T23" fmla="*/ 42 h 82"/>
                <a:gd name="T24" fmla="*/ 44 w 69"/>
                <a:gd name="T25" fmla="*/ 30 h 82"/>
                <a:gd name="T26" fmla="*/ 43 w 69"/>
                <a:gd name="T27" fmla="*/ 50 h 82"/>
                <a:gd name="T28" fmla="*/ 36 w 69"/>
                <a:gd name="T29" fmla="*/ 61 h 82"/>
                <a:gd name="T30" fmla="*/ 52 w 69"/>
                <a:gd name="T31" fmla="*/ 61 h 82"/>
                <a:gd name="T32" fmla="*/ 38 w 69"/>
                <a:gd name="T33" fmla="*/ 46 h 82"/>
                <a:gd name="T34" fmla="*/ 46 w 69"/>
                <a:gd name="T35" fmla="*/ 40 h 82"/>
                <a:gd name="T36" fmla="*/ 17 w 69"/>
                <a:gd name="T37" fmla="*/ 48 h 82"/>
                <a:gd name="T38" fmla="*/ 14 w 69"/>
                <a:gd name="T39" fmla="*/ 44 h 82"/>
                <a:gd name="T40" fmla="*/ 8 w 69"/>
                <a:gd name="T41" fmla="*/ 48 h 82"/>
                <a:gd name="T42" fmla="*/ 5 w 69"/>
                <a:gd name="T43" fmla="*/ 37 h 82"/>
                <a:gd name="T44" fmla="*/ 3 w 69"/>
                <a:gd name="T45" fmla="*/ 55 h 82"/>
                <a:gd name="T46" fmla="*/ 22 w 69"/>
                <a:gd name="T47" fmla="*/ 45 h 82"/>
                <a:gd name="T48" fmla="*/ 17 w 69"/>
                <a:gd name="T49" fmla="*/ 48 h 82"/>
                <a:gd name="T50" fmla="*/ 17 w 69"/>
                <a:gd name="T51" fmla="*/ 25 h 82"/>
                <a:gd name="T52" fmla="*/ 24 w 69"/>
                <a:gd name="T53" fmla="*/ 27 h 82"/>
                <a:gd name="T54" fmla="*/ 32 w 69"/>
                <a:gd name="T55" fmla="*/ 21 h 82"/>
                <a:gd name="T56" fmla="*/ 31 w 69"/>
                <a:gd name="T57" fmla="*/ 16 h 82"/>
                <a:gd name="T58" fmla="*/ 26 w 69"/>
                <a:gd name="T59" fmla="*/ 16 h 82"/>
                <a:gd name="T60" fmla="*/ 22 w 69"/>
                <a:gd name="T61" fmla="*/ 13 h 82"/>
                <a:gd name="T62" fmla="*/ 17 w 69"/>
                <a:gd name="T63" fmla="*/ 21 h 82"/>
                <a:gd name="T64" fmla="*/ 26 w 69"/>
                <a:gd name="T65" fmla="*/ 37 h 82"/>
                <a:gd name="T66" fmla="*/ 31 w 69"/>
                <a:gd name="T67" fmla="*/ 3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82">
                  <a:moveTo>
                    <a:pt x="32" y="72"/>
                  </a:moveTo>
                  <a:cubicBezTo>
                    <a:pt x="35" y="77"/>
                    <a:pt x="36" y="82"/>
                    <a:pt x="29" y="79"/>
                  </a:cubicBezTo>
                  <a:cubicBezTo>
                    <a:pt x="15" y="67"/>
                    <a:pt x="21" y="56"/>
                    <a:pt x="26" y="44"/>
                  </a:cubicBezTo>
                  <a:cubicBezTo>
                    <a:pt x="26" y="42"/>
                    <a:pt x="26" y="41"/>
                    <a:pt x="24" y="39"/>
                  </a:cubicBezTo>
                  <a:cubicBezTo>
                    <a:pt x="22" y="38"/>
                    <a:pt x="22" y="39"/>
                    <a:pt x="20" y="39"/>
                  </a:cubicBezTo>
                  <a:cubicBezTo>
                    <a:pt x="15" y="41"/>
                    <a:pt x="16" y="41"/>
                    <a:pt x="14" y="35"/>
                  </a:cubicBezTo>
                  <a:cubicBezTo>
                    <a:pt x="14" y="33"/>
                    <a:pt x="12" y="34"/>
                    <a:pt x="10" y="34"/>
                  </a:cubicBezTo>
                  <a:cubicBezTo>
                    <a:pt x="7" y="34"/>
                    <a:pt x="7" y="33"/>
                    <a:pt x="9" y="30"/>
                  </a:cubicBezTo>
                  <a:cubicBezTo>
                    <a:pt x="12" y="28"/>
                    <a:pt x="13" y="25"/>
                    <a:pt x="13" y="21"/>
                  </a:cubicBezTo>
                  <a:cubicBezTo>
                    <a:pt x="14" y="19"/>
                    <a:pt x="15" y="16"/>
                    <a:pt x="16" y="14"/>
                  </a:cubicBezTo>
                  <a:cubicBezTo>
                    <a:pt x="18" y="11"/>
                    <a:pt x="20" y="7"/>
                    <a:pt x="22" y="4"/>
                  </a:cubicBezTo>
                  <a:cubicBezTo>
                    <a:pt x="25" y="2"/>
                    <a:pt x="27" y="0"/>
                    <a:pt x="34" y="7"/>
                  </a:cubicBezTo>
                  <a:cubicBezTo>
                    <a:pt x="42" y="13"/>
                    <a:pt x="38" y="21"/>
                    <a:pt x="33" y="28"/>
                  </a:cubicBezTo>
                  <a:cubicBezTo>
                    <a:pt x="33" y="30"/>
                    <a:pt x="35" y="29"/>
                    <a:pt x="37" y="28"/>
                  </a:cubicBezTo>
                  <a:cubicBezTo>
                    <a:pt x="41" y="20"/>
                    <a:pt x="47" y="13"/>
                    <a:pt x="57" y="12"/>
                  </a:cubicBezTo>
                  <a:cubicBezTo>
                    <a:pt x="63" y="12"/>
                    <a:pt x="67" y="11"/>
                    <a:pt x="68" y="16"/>
                  </a:cubicBezTo>
                  <a:cubicBezTo>
                    <a:pt x="69" y="19"/>
                    <a:pt x="68" y="20"/>
                    <a:pt x="60" y="20"/>
                  </a:cubicBezTo>
                  <a:cubicBezTo>
                    <a:pt x="50" y="18"/>
                    <a:pt x="34" y="30"/>
                    <a:pt x="27" y="53"/>
                  </a:cubicBezTo>
                  <a:cubicBezTo>
                    <a:pt x="26" y="62"/>
                    <a:pt x="27" y="68"/>
                    <a:pt x="32" y="72"/>
                  </a:cubicBezTo>
                  <a:close/>
                  <a:moveTo>
                    <a:pt x="52" y="61"/>
                  </a:moveTo>
                  <a:cubicBezTo>
                    <a:pt x="52" y="68"/>
                    <a:pt x="58" y="63"/>
                    <a:pt x="59" y="59"/>
                  </a:cubicBezTo>
                  <a:cubicBezTo>
                    <a:pt x="60" y="52"/>
                    <a:pt x="54" y="48"/>
                    <a:pt x="59" y="44"/>
                  </a:cubicBezTo>
                  <a:cubicBezTo>
                    <a:pt x="66" y="23"/>
                    <a:pt x="55" y="25"/>
                    <a:pt x="55" y="30"/>
                  </a:cubicBezTo>
                  <a:cubicBezTo>
                    <a:pt x="56" y="34"/>
                    <a:pt x="55" y="38"/>
                    <a:pt x="53" y="42"/>
                  </a:cubicBezTo>
                  <a:cubicBezTo>
                    <a:pt x="51" y="44"/>
                    <a:pt x="49" y="44"/>
                    <a:pt x="50" y="41"/>
                  </a:cubicBezTo>
                  <a:cubicBezTo>
                    <a:pt x="50" y="35"/>
                    <a:pt x="50" y="29"/>
                    <a:pt x="44" y="30"/>
                  </a:cubicBezTo>
                  <a:cubicBezTo>
                    <a:pt x="39" y="33"/>
                    <a:pt x="32" y="48"/>
                    <a:pt x="33" y="52"/>
                  </a:cubicBezTo>
                  <a:cubicBezTo>
                    <a:pt x="35" y="58"/>
                    <a:pt x="41" y="55"/>
                    <a:pt x="43" y="50"/>
                  </a:cubicBezTo>
                  <a:cubicBezTo>
                    <a:pt x="45" y="47"/>
                    <a:pt x="49" y="51"/>
                    <a:pt x="46" y="53"/>
                  </a:cubicBezTo>
                  <a:cubicBezTo>
                    <a:pt x="41" y="56"/>
                    <a:pt x="38" y="58"/>
                    <a:pt x="36" y="61"/>
                  </a:cubicBezTo>
                  <a:cubicBezTo>
                    <a:pt x="34" y="69"/>
                    <a:pt x="43" y="65"/>
                    <a:pt x="45" y="61"/>
                  </a:cubicBezTo>
                  <a:cubicBezTo>
                    <a:pt x="49" y="54"/>
                    <a:pt x="51" y="56"/>
                    <a:pt x="52" y="61"/>
                  </a:cubicBezTo>
                  <a:close/>
                  <a:moveTo>
                    <a:pt x="42" y="38"/>
                  </a:moveTo>
                  <a:cubicBezTo>
                    <a:pt x="39" y="41"/>
                    <a:pt x="39" y="42"/>
                    <a:pt x="38" y="46"/>
                  </a:cubicBezTo>
                  <a:cubicBezTo>
                    <a:pt x="38" y="49"/>
                    <a:pt x="40" y="49"/>
                    <a:pt x="42" y="47"/>
                  </a:cubicBezTo>
                  <a:cubicBezTo>
                    <a:pt x="44" y="45"/>
                    <a:pt x="45" y="43"/>
                    <a:pt x="46" y="40"/>
                  </a:cubicBezTo>
                  <a:cubicBezTo>
                    <a:pt x="45" y="35"/>
                    <a:pt x="44" y="35"/>
                    <a:pt x="42" y="38"/>
                  </a:cubicBezTo>
                  <a:close/>
                  <a:moveTo>
                    <a:pt x="17" y="48"/>
                  </a:moveTo>
                  <a:cubicBezTo>
                    <a:pt x="17" y="50"/>
                    <a:pt x="15" y="50"/>
                    <a:pt x="15" y="50"/>
                  </a:cubicBezTo>
                  <a:cubicBezTo>
                    <a:pt x="12" y="50"/>
                    <a:pt x="13" y="46"/>
                    <a:pt x="14" y="44"/>
                  </a:cubicBezTo>
                  <a:cubicBezTo>
                    <a:pt x="15" y="42"/>
                    <a:pt x="15" y="42"/>
                    <a:pt x="14" y="41"/>
                  </a:cubicBezTo>
                  <a:cubicBezTo>
                    <a:pt x="11" y="38"/>
                    <a:pt x="10" y="48"/>
                    <a:pt x="8" y="48"/>
                  </a:cubicBezTo>
                  <a:cubicBezTo>
                    <a:pt x="2" y="51"/>
                    <a:pt x="4" y="44"/>
                    <a:pt x="7" y="41"/>
                  </a:cubicBezTo>
                  <a:cubicBezTo>
                    <a:pt x="9" y="40"/>
                    <a:pt x="7" y="36"/>
                    <a:pt x="5" y="37"/>
                  </a:cubicBezTo>
                  <a:cubicBezTo>
                    <a:pt x="2" y="38"/>
                    <a:pt x="0" y="47"/>
                    <a:pt x="0" y="47"/>
                  </a:cubicBezTo>
                  <a:cubicBezTo>
                    <a:pt x="0" y="52"/>
                    <a:pt x="1" y="54"/>
                    <a:pt x="3" y="55"/>
                  </a:cubicBezTo>
                  <a:cubicBezTo>
                    <a:pt x="8" y="57"/>
                    <a:pt x="12" y="57"/>
                    <a:pt x="14" y="58"/>
                  </a:cubicBezTo>
                  <a:cubicBezTo>
                    <a:pt x="19" y="58"/>
                    <a:pt x="23" y="49"/>
                    <a:pt x="22" y="45"/>
                  </a:cubicBezTo>
                  <a:cubicBezTo>
                    <a:pt x="22" y="42"/>
                    <a:pt x="19" y="43"/>
                    <a:pt x="18" y="44"/>
                  </a:cubicBezTo>
                  <a:cubicBezTo>
                    <a:pt x="17" y="46"/>
                    <a:pt x="17" y="48"/>
                    <a:pt x="17" y="48"/>
                  </a:cubicBezTo>
                  <a:close/>
                  <a:moveTo>
                    <a:pt x="17" y="21"/>
                  </a:moveTo>
                  <a:cubicBezTo>
                    <a:pt x="17" y="22"/>
                    <a:pt x="16" y="24"/>
                    <a:pt x="17" y="25"/>
                  </a:cubicBezTo>
                  <a:cubicBezTo>
                    <a:pt x="22" y="28"/>
                    <a:pt x="18" y="24"/>
                    <a:pt x="22" y="22"/>
                  </a:cubicBezTo>
                  <a:cubicBezTo>
                    <a:pt x="23" y="21"/>
                    <a:pt x="24" y="21"/>
                    <a:pt x="24" y="27"/>
                  </a:cubicBezTo>
                  <a:cubicBezTo>
                    <a:pt x="24" y="29"/>
                    <a:pt x="28" y="30"/>
                    <a:pt x="30" y="27"/>
                  </a:cubicBezTo>
                  <a:cubicBezTo>
                    <a:pt x="30" y="25"/>
                    <a:pt x="31" y="23"/>
                    <a:pt x="32" y="21"/>
                  </a:cubicBezTo>
                  <a:cubicBezTo>
                    <a:pt x="34" y="20"/>
                    <a:pt x="35" y="20"/>
                    <a:pt x="34" y="18"/>
                  </a:cubicBezTo>
                  <a:cubicBezTo>
                    <a:pt x="33" y="16"/>
                    <a:pt x="32" y="15"/>
                    <a:pt x="31" y="16"/>
                  </a:cubicBezTo>
                  <a:cubicBezTo>
                    <a:pt x="29" y="17"/>
                    <a:pt x="30" y="19"/>
                    <a:pt x="28" y="19"/>
                  </a:cubicBezTo>
                  <a:cubicBezTo>
                    <a:pt x="26" y="20"/>
                    <a:pt x="26" y="18"/>
                    <a:pt x="26" y="16"/>
                  </a:cubicBezTo>
                  <a:cubicBezTo>
                    <a:pt x="26" y="16"/>
                    <a:pt x="27" y="15"/>
                    <a:pt x="27" y="14"/>
                  </a:cubicBezTo>
                  <a:cubicBezTo>
                    <a:pt x="29" y="9"/>
                    <a:pt x="24" y="9"/>
                    <a:pt x="22" y="13"/>
                  </a:cubicBezTo>
                  <a:cubicBezTo>
                    <a:pt x="21" y="14"/>
                    <a:pt x="20" y="15"/>
                    <a:pt x="19" y="16"/>
                  </a:cubicBezTo>
                  <a:cubicBezTo>
                    <a:pt x="18" y="19"/>
                    <a:pt x="17" y="18"/>
                    <a:pt x="17" y="21"/>
                  </a:cubicBezTo>
                  <a:close/>
                  <a:moveTo>
                    <a:pt x="27" y="33"/>
                  </a:moveTo>
                  <a:cubicBezTo>
                    <a:pt x="26" y="35"/>
                    <a:pt x="25" y="36"/>
                    <a:pt x="26" y="37"/>
                  </a:cubicBezTo>
                  <a:cubicBezTo>
                    <a:pt x="26" y="39"/>
                    <a:pt x="27" y="39"/>
                    <a:pt x="28" y="39"/>
                  </a:cubicBezTo>
                  <a:cubicBezTo>
                    <a:pt x="30" y="38"/>
                    <a:pt x="30" y="37"/>
                    <a:pt x="31" y="35"/>
                  </a:cubicBezTo>
                  <a:cubicBezTo>
                    <a:pt x="32" y="32"/>
                    <a:pt x="31" y="32"/>
                    <a:pt x="2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iṡlîde">
              <a:extLst>
                <a:ext uri="{FF2B5EF4-FFF2-40B4-BE49-F238E27FC236}">
                  <a16:creationId xmlns:a16="http://schemas.microsoft.com/office/drawing/2014/main" id="{69817C94-9618-481F-99B4-A63986260086}"/>
                </a:ext>
              </a:extLst>
            </p:cNvPr>
            <p:cNvSpPr/>
            <p:nvPr/>
          </p:nvSpPr>
          <p:spPr bwMode="auto">
            <a:xfrm>
              <a:off x="4991100" y="3776663"/>
              <a:ext cx="198438" cy="207963"/>
            </a:xfrm>
            <a:custGeom>
              <a:avLst/>
              <a:gdLst>
                <a:gd name="T0" fmla="*/ 123 w 125"/>
                <a:gd name="T1" fmla="*/ 0 h 131"/>
                <a:gd name="T2" fmla="*/ 91 w 125"/>
                <a:gd name="T3" fmla="*/ 0 h 131"/>
                <a:gd name="T4" fmla="*/ 64 w 125"/>
                <a:gd name="T5" fmla="*/ 46 h 131"/>
                <a:gd name="T6" fmla="*/ 37 w 125"/>
                <a:gd name="T7" fmla="*/ 0 h 131"/>
                <a:gd name="T8" fmla="*/ 2 w 125"/>
                <a:gd name="T9" fmla="*/ 0 h 131"/>
                <a:gd name="T10" fmla="*/ 46 w 125"/>
                <a:gd name="T11" fmla="*/ 64 h 131"/>
                <a:gd name="T12" fmla="*/ 0 w 125"/>
                <a:gd name="T13" fmla="*/ 131 h 131"/>
                <a:gd name="T14" fmla="*/ 29 w 125"/>
                <a:gd name="T15" fmla="*/ 131 h 131"/>
                <a:gd name="T16" fmla="*/ 60 w 125"/>
                <a:gd name="T17" fmla="*/ 81 h 131"/>
                <a:gd name="T18" fmla="*/ 89 w 125"/>
                <a:gd name="T19" fmla="*/ 131 h 131"/>
                <a:gd name="T20" fmla="*/ 125 w 125"/>
                <a:gd name="T21" fmla="*/ 131 h 131"/>
                <a:gd name="T22" fmla="*/ 79 w 125"/>
                <a:gd name="T23" fmla="*/ 64 h 131"/>
                <a:gd name="T24" fmla="*/ 123 w 125"/>
                <a:gd name="T25"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31">
                  <a:moveTo>
                    <a:pt x="123" y="0"/>
                  </a:moveTo>
                  <a:lnTo>
                    <a:pt x="91" y="0"/>
                  </a:lnTo>
                  <a:lnTo>
                    <a:pt x="64" y="46"/>
                  </a:lnTo>
                  <a:lnTo>
                    <a:pt x="37" y="0"/>
                  </a:lnTo>
                  <a:lnTo>
                    <a:pt x="2" y="0"/>
                  </a:lnTo>
                  <a:lnTo>
                    <a:pt x="46" y="64"/>
                  </a:lnTo>
                  <a:lnTo>
                    <a:pt x="0" y="131"/>
                  </a:lnTo>
                  <a:lnTo>
                    <a:pt x="29" y="131"/>
                  </a:lnTo>
                  <a:lnTo>
                    <a:pt x="60" y="81"/>
                  </a:lnTo>
                  <a:lnTo>
                    <a:pt x="89" y="131"/>
                  </a:lnTo>
                  <a:lnTo>
                    <a:pt x="125" y="131"/>
                  </a:lnTo>
                  <a:lnTo>
                    <a:pt x="79" y="64"/>
                  </a:lnTo>
                  <a:lnTo>
                    <a:pt x="1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îś1iďê">
              <a:extLst>
                <a:ext uri="{FF2B5EF4-FFF2-40B4-BE49-F238E27FC236}">
                  <a16:creationId xmlns:a16="http://schemas.microsoft.com/office/drawing/2014/main" id="{A4C0278D-2F33-4C4B-9959-F1FB11B4B72B}"/>
                </a:ext>
              </a:extLst>
            </p:cNvPr>
            <p:cNvSpPr/>
            <p:nvPr/>
          </p:nvSpPr>
          <p:spPr bwMode="auto">
            <a:xfrm>
              <a:off x="5211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8" name="îŝļiďè">
              <a:extLst>
                <a:ext uri="{FF2B5EF4-FFF2-40B4-BE49-F238E27FC236}">
                  <a16:creationId xmlns:a16="http://schemas.microsoft.com/office/drawing/2014/main" id="{FF0434A7-AD95-44E1-B8C6-74A2714A4D73}"/>
                </a:ext>
              </a:extLst>
            </p:cNvPr>
            <p:cNvSpPr/>
            <p:nvPr/>
          </p:nvSpPr>
          <p:spPr bwMode="auto">
            <a:xfrm>
              <a:off x="5287963" y="3776663"/>
              <a:ext cx="39688"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49" name="íṣḷíḑê">
              <a:extLst>
                <a:ext uri="{FF2B5EF4-FFF2-40B4-BE49-F238E27FC236}">
                  <a16:creationId xmlns:a16="http://schemas.microsoft.com/office/drawing/2014/main" id="{E71E2ABB-11F3-4F25-AACC-C92118D9EF20}"/>
                </a:ext>
              </a:extLst>
            </p:cNvPr>
            <p:cNvSpPr/>
            <p:nvPr/>
          </p:nvSpPr>
          <p:spPr bwMode="auto">
            <a:xfrm>
              <a:off x="5343525" y="3776663"/>
              <a:ext cx="201613" cy="207963"/>
            </a:xfrm>
            <a:custGeom>
              <a:avLst/>
              <a:gdLst>
                <a:gd name="T0" fmla="*/ 48 w 127"/>
                <a:gd name="T1" fmla="*/ 0 h 131"/>
                <a:gd name="T2" fmla="*/ 0 w 127"/>
                <a:gd name="T3" fmla="*/ 131 h 131"/>
                <a:gd name="T4" fmla="*/ 27 w 127"/>
                <a:gd name="T5" fmla="*/ 131 h 131"/>
                <a:gd name="T6" fmla="*/ 38 w 127"/>
                <a:gd name="T7" fmla="*/ 104 h 131"/>
                <a:gd name="T8" fmla="*/ 90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3 w 127"/>
                <a:gd name="T21" fmla="*/ 25 h 131"/>
                <a:gd name="T22" fmla="*/ 65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8" y="104"/>
                  </a:lnTo>
                  <a:lnTo>
                    <a:pt x="90" y="104"/>
                  </a:lnTo>
                  <a:lnTo>
                    <a:pt x="98" y="131"/>
                  </a:lnTo>
                  <a:lnTo>
                    <a:pt x="127" y="131"/>
                  </a:lnTo>
                  <a:lnTo>
                    <a:pt x="81" y="0"/>
                  </a:lnTo>
                  <a:lnTo>
                    <a:pt x="48" y="0"/>
                  </a:lnTo>
                  <a:close/>
                  <a:moveTo>
                    <a:pt x="44" y="81"/>
                  </a:moveTo>
                  <a:lnTo>
                    <a:pt x="63" y="25"/>
                  </a:lnTo>
                  <a:lnTo>
                    <a:pt x="65"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0" name="îṥlíḍê">
              <a:extLst>
                <a:ext uri="{FF2B5EF4-FFF2-40B4-BE49-F238E27FC236}">
                  <a16:creationId xmlns:a16="http://schemas.microsoft.com/office/drawing/2014/main" id="{F3A2E29C-4D6E-4187-BD81-F28DE60D4386}"/>
                </a:ext>
              </a:extLst>
            </p:cNvPr>
            <p:cNvSpPr/>
            <p:nvPr/>
          </p:nvSpPr>
          <p:spPr bwMode="auto">
            <a:xfrm>
              <a:off x="5568950"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4 w 118"/>
                <a:gd name="T11" fmla="*/ 131 h 131"/>
                <a:gd name="T12" fmla="*/ 24 w 118"/>
                <a:gd name="T13" fmla="*/ 23 h 131"/>
                <a:gd name="T14" fmla="*/ 27 w 118"/>
                <a:gd name="T15" fmla="*/ 23 h 131"/>
                <a:gd name="T16" fmla="*/ 76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4" y="131"/>
                  </a:lnTo>
                  <a:lnTo>
                    <a:pt x="24" y="23"/>
                  </a:lnTo>
                  <a:lnTo>
                    <a:pt x="27" y="23"/>
                  </a:lnTo>
                  <a:lnTo>
                    <a:pt x="76"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1" name="ïŝ1ïḍé">
              <a:extLst>
                <a:ext uri="{FF2B5EF4-FFF2-40B4-BE49-F238E27FC236}">
                  <a16:creationId xmlns:a16="http://schemas.microsoft.com/office/drawing/2014/main" id="{A2DDFCB9-97D7-409B-BC57-9A8CDA5C73C6}"/>
                </a:ext>
              </a:extLst>
            </p:cNvPr>
            <p:cNvSpPr/>
            <p:nvPr/>
          </p:nvSpPr>
          <p:spPr bwMode="auto">
            <a:xfrm>
              <a:off x="5854700" y="3776663"/>
              <a:ext cx="139700" cy="211138"/>
            </a:xfrm>
            <a:custGeom>
              <a:avLst/>
              <a:gdLst>
                <a:gd name="T0" fmla="*/ 29 w 42"/>
                <a:gd name="T1" fmla="*/ 42 h 64"/>
                <a:gd name="T2" fmla="*/ 29 w 42"/>
                <a:gd name="T3" fmla="*/ 43 h 64"/>
                <a:gd name="T4" fmla="*/ 21 w 42"/>
                <a:gd name="T5" fmla="*/ 55 h 64"/>
                <a:gd name="T6" fmla="*/ 13 w 42"/>
                <a:gd name="T7" fmla="*/ 43 h 64"/>
                <a:gd name="T8" fmla="*/ 0 w 42"/>
                <a:gd name="T9" fmla="*/ 43 h 64"/>
                <a:gd name="T10" fmla="*/ 21 w 42"/>
                <a:gd name="T11" fmla="*/ 64 h 64"/>
                <a:gd name="T12" fmla="*/ 42 w 42"/>
                <a:gd name="T13" fmla="*/ 43 h 64"/>
                <a:gd name="T14" fmla="*/ 42 w 42"/>
                <a:gd name="T15" fmla="*/ 0 h 64"/>
                <a:gd name="T16" fmla="*/ 29 w 42"/>
                <a:gd name="T17" fmla="*/ 0 h 64"/>
                <a:gd name="T18" fmla="*/ 29 w 42"/>
                <a:gd name="T19"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64">
                  <a:moveTo>
                    <a:pt x="29" y="42"/>
                  </a:moveTo>
                  <a:cubicBezTo>
                    <a:pt x="29" y="42"/>
                    <a:pt x="29" y="43"/>
                    <a:pt x="29" y="43"/>
                  </a:cubicBezTo>
                  <a:cubicBezTo>
                    <a:pt x="28" y="51"/>
                    <a:pt x="26" y="55"/>
                    <a:pt x="21" y="55"/>
                  </a:cubicBezTo>
                  <a:cubicBezTo>
                    <a:pt x="16" y="55"/>
                    <a:pt x="13" y="51"/>
                    <a:pt x="13" y="43"/>
                  </a:cubicBezTo>
                  <a:cubicBezTo>
                    <a:pt x="0" y="43"/>
                    <a:pt x="0" y="43"/>
                    <a:pt x="0" y="43"/>
                  </a:cubicBezTo>
                  <a:cubicBezTo>
                    <a:pt x="0" y="57"/>
                    <a:pt x="8" y="64"/>
                    <a:pt x="21" y="64"/>
                  </a:cubicBezTo>
                  <a:cubicBezTo>
                    <a:pt x="35" y="64"/>
                    <a:pt x="42" y="56"/>
                    <a:pt x="42" y="43"/>
                  </a:cubicBezTo>
                  <a:cubicBezTo>
                    <a:pt x="42" y="0"/>
                    <a:pt x="42" y="0"/>
                    <a:pt x="42" y="0"/>
                  </a:cubicBezTo>
                  <a:cubicBezTo>
                    <a:pt x="29" y="0"/>
                    <a:pt x="29" y="0"/>
                    <a:pt x="29" y="0"/>
                  </a:cubicBezTo>
                  <a:lnTo>
                    <a:pt x="29"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2" name="ïṩľïḑé">
              <a:extLst>
                <a:ext uri="{FF2B5EF4-FFF2-40B4-BE49-F238E27FC236}">
                  <a16:creationId xmlns:a16="http://schemas.microsoft.com/office/drawing/2014/main" id="{47036F5B-6FD6-4553-86AC-9F474B35E775}"/>
                </a:ext>
              </a:extLst>
            </p:cNvPr>
            <p:cNvSpPr/>
            <p:nvPr/>
          </p:nvSpPr>
          <p:spPr bwMode="auto">
            <a:xfrm>
              <a:off x="6029325"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53" name="ï$ļîḑê">
              <a:extLst>
                <a:ext uri="{FF2B5EF4-FFF2-40B4-BE49-F238E27FC236}">
                  <a16:creationId xmlns:a16="http://schemas.microsoft.com/office/drawing/2014/main" id="{CABC3D1F-058C-4F6F-B7CD-7599C0FBB4FC}"/>
                </a:ext>
              </a:extLst>
            </p:cNvPr>
            <p:cNvSpPr/>
            <p:nvPr/>
          </p:nvSpPr>
          <p:spPr bwMode="auto">
            <a:xfrm>
              <a:off x="6096000" y="3776663"/>
              <a:ext cx="201613" cy="207963"/>
            </a:xfrm>
            <a:custGeom>
              <a:avLst/>
              <a:gdLst>
                <a:gd name="T0" fmla="*/ 48 w 127"/>
                <a:gd name="T1" fmla="*/ 0 h 131"/>
                <a:gd name="T2" fmla="*/ 0 w 127"/>
                <a:gd name="T3" fmla="*/ 131 h 131"/>
                <a:gd name="T4" fmla="*/ 27 w 127"/>
                <a:gd name="T5" fmla="*/ 131 h 131"/>
                <a:gd name="T6" fmla="*/ 37 w 127"/>
                <a:gd name="T7" fmla="*/ 104 h 131"/>
                <a:gd name="T8" fmla="*/ 89 w 127"/>
                <a:gd name="T9" fmla="*/ 104 h 131"/>
                <a:gd name="T10" fmla="*/ 98 w 127"/>
                <a:gd name="T11" fmla="*/ 131 h 131"/>
                <a:gd name="T12" fmla="*/ 127 w 127"/>
                <a:gd name="T13" fmla="*/ 131 h 131"/>
                <a:gd name="T14" fmla="*/ 81 w 127"/>
                <a:gd name="T15" fmla="*/ 0 h 131"/>
                <a:gd name="T16" fmla="*/ 48 w 127"/>
                <a:gd name="T17" fmla="*/ 0 h 131"/>
                <a:gd name="T18" fmla="*/ 44 w 127"/>
                <a:gd name="T19" fmla="*/ 81 h 131"/>
                <a:gd name="T20" fmla="*/ 62 w 127"/>
                <a:gd name="T21" fmla="*/ 25 h 131"/>
                <a:gd name="T22" fmla="*/ 64 w 127"/>
                <a:gd name="T23" fmla="*/ 25 h 131"/>
                <a:gd name="T24" fmla="*/ 81 w 127"/>
                <a:gd name="T25" fmla="*/ 81 h 131"/>
                <a:gd name="T26" fmla="*/ 44 w 127"/>
                <a:gd name="T27" fmla="*/ 8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7" h="131">
                  <a:moveTo>
                    <a:pt x="48" y="0"/>
                  </a:moveTo>
                  <a:lnTo>
                    <a:pt x="0" y="131"/>
                  </a:lnTo>
                  <a:lnTo>
                    <a:pt x="27" y="131"/>
                  </a:lnTo>
                  <a:lnTo>
                    <a:pt x="37" y="104"/>
                  </a:lnTo>
                  <a:lnTo>
                    <a:pt x="89" y="104"/>
                  </a:lnTo>
                  <a:lnTo>
                    <a:pt x="98" y="131"/>
                  </a:lnTo>
                  <a:lnTo>
                    <a:pt x="127" y="131"/>
                  </a:lnTo>
                  <a:lnTo>
                    <a:pt x="81" y="0"/>
                  </a:lnTo>
                  <a:lnTo>
                    <a:pt x="48" y="0"/>
                  </a:lnTo>
                  <a:close/>
                  <a:moveTo>
                    <a:pt x="44" y="81"/>
                  </a:moveTo>
                  <a:lnTo>
                    <a:pt x="62" y="25"/>
                  </a:lnTo>
                  <a:lnTo>
                    <a:pt x="64" y="25"/>
                  </a:lnTo>
                  <a:lnTo>
                    <a:pt x="81" y="81"/>
                  </a:lnTo>
                  <a:lnTo>
                    <a:pt x="4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4" name="ïsḻidê">
              <a:extLst>
                <a:ext uri="{FF2B5EF4-FFF2-40B4-BE49-F238E27FC236}">
                  <a16:creationId xmlns:a16="http://schemas.microsoft.com/office/drawing/2014/main" id="{81B634C5-79C0-41C1-A2E1-07AEE859E050}"/>
                </a:ext>
              </a:extLst>
            </p:cNvPr>
            <p:cNvSpPr/>
            <p:nvPr/>
          </p:nvSpPr>
          <p:spPr bwMode="auto">
            <a:xfrm>
              <a:off x="6313488"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0" y="0"/>
                    <a:pt x="0" y="11"/>
                    <a:pt x="0" y="33"/>
                  </a:cubicBezTo>
                  <a:cubicBezTo>
                    <a:pt x="0" y="54"/>
                    <a:pt x="10" y="65"/>
                    <a:pt x="30" y="65"/>
                  </a:cubicBezTo>
                  <a:cubicBezTo>
                    <a:pt x="49" y="65"/>
                    <a:pt x="59" y="54"/>
                    <a:pt x="60" y="33"/>
                  </a:cubicBezTo>
                  <a:cubicBezTo>
                    <a:pt x="59" y="11"/>
                    <a:pt x="49" y="0"/>
                    <a:pt x="30" y="0"/>
                  </a:cubicBezTo>
                  <a:close/>
                  <a:moveTo>
                    <a:pt x="30" y="56"/>
                  </a:moveTo>
                  <a:cubicBezTo>
                    <a:pt x="19" y="56"/>
                    <a:pt x="14" y="48"/>
                    <a:pt x="14" y="33"/>
                  </a:cubicBezTo>
                  <a:cubicBezTo>
                    <a:pt x="14" y="17"/>
                    <a:pt x="19" y="10"/>
                    <a:pt x="30" y="10"/>
                  </a:cubicBezTo>
                  <a:cubicBezTo>
                    <a:pt x="40" y="10"/>
                    <a:pt x="46" y="17"/>
                    <a:pt x="46" y="33"/>
                  </a:cubicBezTo>
                  <a:cubicBezTo>
                    <a:pt x="46" y="48"/>
                    <a:pt x="40"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5" name="išḻídé">
              <a:extLst>
                <a:ext uri="{FF2B5EF4-FFF2-40B4-BE49-F238E27FC236}">
                  <a16:creationId xmlns:a16="http://schemas.microsoft.com/office/drawing/2014/main" id="{2B277683-D3D6-4EEB-91E3-D0781833DCA2}"/>
                </a:ext>
              </a:extLst>
            </p:cNvPr>
            <p:cNvSpPr/>
            <p:nvPr/>
          </p:nvSpPr>
          <p:spPr bwMode="auto">
            <a:xfrm>
              <a:off x="6527800" y="3776663"/>
              <a:ext cx="168275" cy="207963"/>
            </a:xfrm>
            <a:custGeom>
              <a:avLst/>
              <a:gdLst>
                <a:gd name="T0" fmla="*/ 0 w 106"/>
                <a:gd name="T1" fmla="*/ 23 h 131"/>
                <a:gd name="T2" fmla="*/ 40 w 106"/>
                <a:gd name="T3" fmla="*/ 23 h 131"/>
                <a:gd name="T4" fmla="*/ 40 w 106"/>
                <a:gd name="T5" fmla="*/ 131 h 131"/>
                <a:gd name="T6" fmla="*/ 67 w 106"/>
                <a:gd name="T7" fmla="*/ 131 h 131"/>
                <a:gd name="T8" fmla="*/ 67 w 106"/>
                <a:gd name="T9" fmla="*/ 23 h 131"/>
                <a:gd name="T10" fmla="*/ 106 w 106"/>
                <a:gd name="T11" fmla="*/ 23 h 131"/>
                <a:gd name="T12" fmla="*/ 106 w 106"/>
                <a:gd name="T13" fmla="*/ 0 h 131"/>
                <a:gd name="T14" fmla="*/ 0 w 106"/>
                <a:gd name="T15" fmla="*/ 0 h 131"/>
                <a:gd name="T16" fmla="*/ 0 w 106"/>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31">
                  <a:moveTo>
                    <a:pt x="0" y="23"/>
                  </a:moveTo>
                  <a:lnTo>
                    <a:pt x="40" y="23"/>
                  </a:lnTo>
                  <a:lnTo>
                    <a:pt x="40" y="131"/>
                  </a:lnTo>
                  <a:lnTo>
                    <a:pt x="67" y="131"/>
                  </a:lnTo>
                  <a:lnTo>
                    <a:pt x="67" y="23"/>
                  </a:lnTo>
                  <a:lnTo>
                    <a:pt x="106" y="23"/>
                  </a:lnTo>
                  <a:lnTo>
                    <a:pt x="106"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6" name="ïṡḷidè">
              <a:extLst>
                <a:ext uri="{FF2B5EF4-FFF2-40B4-BE49-F238E27FC236}">
                  <a16:creationId xmlns:a16="http://schemas.microsoft.com/office/drawing/2014/main" id="{8873FBF9-481C-4115-8E65-C57B41A59518}"/>
                </a:ext>
              </a:extLst>
            </p:cNvPr>
            <p:cNvSpPr/>
            <p:nvPr/>
          </p:nvSpPr>
          <p:spPr bwMode="auto">
            <a:xfrm>
              <a:off x="6711950" y="3773488"/>
              <a:ext cx="198438" cy="214313"/>
            </a:xfrm>
            <a:custGeom>
              <a:avLst/>
              <a:gdLst>
                <a:gd name="T0" fmla="*/ 30 w 60"/>
                <a:gd name="T1" fmla="*/ 0 h 65"/>
                <a:gd name="T2" fmla="*/ 0 w 60"/>
                <a:gd name="T3" fmla="*/ 33 h 65"/>
                <a:gd name="T4" fmla="*/ 30 w 60"/>
                <a:gd name="T5" fmla="*/ 65 h 65"/>
                <a:gd name="T6" fmla="*/ 60 w 60"/>
                <a:gd name="T7" fmla="*/ 33 h 65"/>
                <a:gd name="T8" fmla="*/ 30 w 60"/>
                <a:gd name="T9" fmla="*/ 0 h 65"/>
                <a:gd name="T10" fmla="*/ 30 w 60"/>
                <a:gd name="T11" fmla="*/ 56 h 65"/>
                <a:gd name="T12" fmla="*/ 14 w 60"/>
                <a:gd name="T13" fmla="*/ 33 h 65"/>
                <a:gd name="T14" fmla="*/ 30 w 60"/>
                <a:gd name="T15" fmla="*/ 10 h 65"/>
                <a:gd name="T16" fmla="*/ 46 w 60"/>
                <a:gd name="T17" fmla="*/ 33 h 65"/>
                <a:gd name="T18" fmla="*/ 30 w 60"/>
                <a:gd name="T19"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5">
                  <a:moveTo>
                    <a:pt x="30" y="0"/>
                  </a:moveTo>
                  <a:cubicBezTo>
                    <a:pt x="11" y="0"/>
                    <a:pt x="1" y="11"/>
                    <a:pt x="0" y="33"/>
                  </a:cubicBezTo>
                  <a:cubicBezTo>
                    <a:pt x="0" y="54"/>
                    <a:pt x="10" y="65"/>
                    <a:pt x="30" y="65"/>
                  </a:cubicBezTo>
                  <a:cubicBezTo>
                    <a:pt x="50" y="65"/>
                    <a:pt x="60" y="54"/>
                    <a:pt x="60" y="33"/>
                  </a:cubicBezTo>
                  <a:cubicBezTo>
                    <a:pt x="60" y="11"/>
                    <a:pt x="50" y="0"/>
                    <a:pt x="30" y="0"/>
                  </a:cubicBezTo>
                  <a:close/>
                  <a:moveTo>
                    <a:pt x="30" y="56"/>
                  </a:moveTo>
                  <a:cubicBezTo>
                    <a:pt x="20" y="56"/>
                    <a:pt x="14" y="48"/>
                    <a:pt x="14" y="33"/>
                  </a:cubicBezTo>
                  <a:cubicBezTo>
                    <a:pt x="14" y="17"/>
                    <a:pt x="20" y="10"/>
                    <a:pt x="30" y="10"/>
                  </a:cubicBezTo>
                  <a:cubicBezTo>
                    <a:pt x="41" y="10"/>
                    <a:pt x="46" y="17"/>
                    <a:pt x="46" y="33"/>
                  </a:cubicBezTo>
                  <a:cubicBezTo>
                    <a:pt x="46" y="48"/>
                    <a:pt x="41" y="56"/>
                    <a:pt x="3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7" name="ïšľïḋè">
              <a:extLst>
                <a:ext uri="{FF2B5EF4-FFF2-40B4-BE49-F238E27FC236}">
                  <a16:creationId xmlns:a16="http://schemas.microsoft.com/office/drawing/2014/main" id="{E6FADDB3-FD53-4F91-96D9-5F36E1DD5D55}"/>
                </a:ext>
              </a:extLst>
            </p:cNvPr>
            <p:cNvSpPr/>
            <p:nvPr/>
          </p:nvSpPr>
          <p:spPr bwMode="auto">
            <a:xfrm>
              <a:off x="6943725" y="3776663"/>
              <a:ext cx="187325" cy="207963"/>
            </a:xfrm>
            <a:custGeom>
              <a:avLst/>
              <a:gdLst>
                <a:gd name="T0" fmla="*/ 91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1 w 118"/>
                <a:gd name="T23" fmla="*/ 0 h 131"/>
                <a:gd name="T24" fmla="*/ 91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1" y="104"/>
                  </a:moveTo>
                  <a:lnTo>
                    <a:pt x="91" y="104"/>
                  </a:lnTo>
                  <a:lnTo>
                    <a:pt x="41" y="0"/>
                  </a:lnTo>
                  <a:lnTo>
                    <a:pt x="0" y="0"/>
                  </a:lnTo>
                  <a:lnTo>
                    <a:pt x="0" y="131"/>
                  </a:lnTo>
                  <a:lnTo>
                    <a:pt x="27" y="131"/>
                  </a:lnTo>
                  <a:lnTo>
                    <a:pt x="27" y="23"/>
                  </a:lnTo>
                  <a:lnTo>
                    <a:pt x="27" y="23"/>
                  </a:lnTo>
                  <a:lnTo>
                    <a:pt x="79" y="131"/>
                  </a:lnTo>
                  <a:lnTo>
                    <a:pt x="118" y="131"/>
                  </a:lnTo>
                  <a:lnTo>
                    <a:pt x="118" y="0"/>
                  </a:lnTo>
                  <a:lnTo>
                    <a:pt x="91" y="0"/>
                  </a:lnTo>
                  <a:lnTo>
                    <a:pt x="91"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8" name="ïṣ1iḑè">
              <a:extLst>
                <a:ext uri="{FF2B5EF4-FFF2-40B4-BE49-F238E27FC236}">
                  <a16:creationId xmlns:a16="http://schemas.microsoft.com/office/drawing/2014/main" id="{2DD7EAF1-CD5D-4BC8-AAFE-696CDBAC6FC5}"/>
                </a:ext>
              </a:extLst>
            </p:cNvPr>
            <p:cNvSpPr/>
            <p:nvPr/>
          </p:nvSpPr>
          <p:spPr bwMode="auto">
            <a:xfrm>
              <a:off x="7161213" y="3773488"/>
              <a:ext cx="195263" cy="214313"/>
            </a:xfrm>
            <a:custGeom>
              <a:avLst/>
              <a:gdLst>
                <a:gd name="T0" fmla="*/ 32 w 59"/>
                <a:gd name="T1" fmla="*/ 10 h 65"/>
                <a:gd name="T2" fmla="*/ 44 w 59"/>
                <a:gd name="T3" fmla="*/ 20 h 65"/>
                <a:gd name="T4" fmla="*/ 59 w 59"/>
                <a:gd name="T5" fmla="*/ 20 h 65"/>
                <a:gd name="T6" fmla="*/ 29 w 59"/>
                <a:gd name="T7" fmla="*/ 0 h 65"/>
                <a:gd name="T8" fmla="*/ 0 w 59"/>
                <a:gd name="T9" fmla="*/ 33 h 65"/>
                <a:gd name="T10" fmla="*/ 29 w 59"/>
                <a:gd name="T11" fmla="*/ 65 h 65"/>
                <a:gd name="T12" fmla="*/ 44 w 59"/>
                <a:gd name="T13" fmla="*/ 64 h 65"/>
                <a:gd name="T14" fmla="*/ 58 w 59"/>
                <a:gd name="T15" fmla="*/ 62 h 65"/>
                <a:gd name="T16" fmla="*/ 58 w 59"/>
                <a:gd name="T17" fmla="*/ 31 h 65"/>
                <a:gd name="T18" fmla="*/ 32 w 59"/>
                <a:gd name="T19" fmla="*/ 31 h 65"/>
                <a:gd name="T20" fmla="*/ 32 w 59"/>
                <a:gd name="T21" fmla="*/ 41 h 65"/>
                <a:gd name="T22" fmla="*/ 44 w 59"/>
                <a:gd name="T23" fmla="*/ 41 h 65"/>
                <a:gd name="T24" fmla="*/ 44 w 59"/>
                <a:gd name="T25" fmla="*/ 54 h 65"/>
                <a:gd name="T26" fmla="*/ 44 w 59"/>
                <a:gd name="T27" fmla="*/ 54 h 65"/>
                <a:gd name="T28" fmla="*/ 32 w 59"/>
                <a:gd name="T29" fmla="*/ 56 h 65"/>
                <a:gd name="T30" fmla="*/ 14 w 59"/>
                <a:gd name="T31" fmla="*/ 33 h 65"/>
                <a:gd name="T32" fmla="*/ 32 w 59"/>
                <a:gd name="T33" fmla="*/ 1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65">
                  <a:moveTo>
                    <a:pt x="32" y="10"/>
                  </a:moveTo>
                  <a:cubicBezTo>
                    <a:pt x="40" y="10"/>
                    <a:pt x="44" y="13"/>
                    <a:pt x="44" y="20"/>
                  </a:cubicBezTo>
                  <a:cubicBezTo>
                    <a:pt x="59" y="20"/>
                    <a:pt x="59" y="20"/>
                    <a:pt x="59" y="20"/>
                  </a:cubicBezTo>
                  <a:cubicBezTo>
                    <a:pt x="59" y="7"/>
                    <a:pt x="49" y="0"/>
                    <a:pt x="29" y="0"/>
                  </a:cubicBezTo>
                  <a:cubicBezTo>
                    <a:pt x="10" y="1"/>
                    <a:pt x="0" y="12"/>
                    <a:pt x="0" y="33"/>
                  </a:cubicBezTo>
                  <a:cubicBezTo>
                    <a:pt x="0" y="53"/>
                    <a:pt x="10" y="64"/>
                    <a:pt x="29" y="65"/>
                  </a:cubicBezTo>
                  <a:cubicBezTo>
                    <a:pt x="35" y="65"/>
                    <a:pt x="40" y="65"/>
                    <a:pt x="44" y="64"/>
                  </a:cubicBezTo>
                  <a:cubicBezTo>
                    <a:pt x="48" y="64"/>
                    <a:pt x="53" y="64"/>
                    <a:pt x="58" y="62"/>
                  </a:cubicBezTo>
                  <a:cubicBezTo>
                    <a:pt x="58" y="31"/>
                    <a:pt x="58" y="31"/>
                    <a:pt x="58" y="31"/>
                  </a:cubicBezTo>
                  <a:cubicBezTo>
                    <a:pt x="32" y="31"/>
                    <a:pt x="32" y="31"/>
                    <a:pt x="32" y="31"/>
                  </a:cubicBezTo>
                  <a:cubicBezTo>
                    <a:pt x="32" y="41"/>
                    <a:pt x="32" y="41"/>
                    <a:pt x="32" y="41"/>
                  </a:cubicBezTo>
                  <a:cubicBezTo>
                    <a:pt x="44" y="41"/>
                    <a:pt x="44" y="41"/>
                    <a:pt x="44" y="41"/>
                  </a:cubicBezTo>
                  <a:cubicBezTo>
                    <a:pt x="44" y="54"/>
                    <a:pt x="44" y="54"/>
                    <a:pt x="44" y="54"/>
                  </a:cubicBezTo>
                  <a:cubicBezTo>
                    <a:pt x="44" y="55"/>
                    <a:pt x="43" y="55"/>
                    <a:pt x="44" y="54"/>
                  </a:cubicBezTo>
                  <a:cubicBezTo>
                    <a:pt x="39" y="55"/>
                    <a:pt x="35" y="56"/>
                    <a:pt x="32" y="56"/>
                  </a:cubicBezTo>
                  <a:cubicBezTo>
                    <a:pt x="20" y="56"/>
                    <a:pt x="14" y="48"/>
                    <a:pt x="14" y="33"/>
                  </a:cubicBezTo>
                  <a:cubicBezTo>
                    <a:pt x="14" y="18"/>
                    <a:pt x="20" y="10"/>
                    <a:pt x="3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59" name="iS1íḍè">
              <a:extLst>
                <a:ext uri="{FF2B5EF4-FFF2-40B4-BE49-F238E27FC236}">
                  <a16:creationId xmlns:a16="http://schemas.microsoft.com/office/drawing/2014/main" id="{E9C40711-417B-400F-9714-4049FBD76BA6}"/>
                </a:ext>
              </a:extLst>
            </p:cNvPr>
            <p:cNvSpPr/>
            <p:nvPr/>
          </p:nvSpPr>
          <p:spPr bwMode="auto">
            <a:xfrm>
              <a:off x="7473950" y="3776663"/>
              <a:ext cx="182563" cy="211138"/>
            </a:xfrm>
            <a:custGeom>
              <a:avLst/>
              <a:gdLst>
                <a:gd name="T0" fmla="*/ 41 w 55"/>
                <a:gd name="T1" fmla="*/ 35 h 64"/>
                <a:gd name="T2" fmla="*/ 39 w 55"/>
                <a:gd name="T3" fmla="*/ 50 h 64"/>
                <a:gd name="T4" fmla="*/ 28 w 55"/>
                <a:gd name="T5" fmla="*/ 55 h 64"/>
                <a:gd name="T6" fmla="*/ 16 w 55"/>
                <a:gd name="T7" fmla="*/ 50 h 64"/>
                <a:gd name="T8" fmla="*/ 14 w 55"/>
                <a:gd name="T9" fmla="*/ 35 h 64"/>
                <a:gd name="T10" fmla="*/ 14 w 55"/>
                <a:gd name="T11" fmla="*/ 0 h 64"/>
                <a:gd name="T12" fmla="*/ 0 w 55"/>
                <a:gd name="T13" fmla="*/ 0 h 64"/>
                <a:gd name="T14" fmla="*/ 0 w 55"/>
                <a:gd name="T15" fmla="*/ 40 h 64"/>
                <a:gd name="T16" fmla="*/ 28 w 55"/>
                <a:gd name="T17" fmla="*/ 64 h 64"/>
                <a:gd name="T18" fmla="*/ 55 w 55"/>
                <a:gd name="T19" fmla="*/ 40 h 64"/>
                <a:gd name="T20" fmla="*/ 55 w 55"/>
                <a:gd name="T21" fmla="*/ 0 h 64"/>
                <a:gd name="T22" fmla="*/ 41 w 55"/>
                <a:gd name="T23" fmla="*/ 0 h 64"/>
                <a:gd name="T24" fmla="*/ 41 w 55"/>
                <a:gd name="T25" fmla="*/ 3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64">
                  <a:moveTo>
                    <a:pt x="41" y="35"/>
                  </a:moveTo>
                  <a:cubicBezTo>
                    <a:pt x="42" y="42"/>
                    <a:pt x="41" y="47"/>
                    <a:pt x="39" y="50"/>
                  </a:cubicBezTo>
                  <a:cubicBezTo>
                    <a:pt x="36" y="53"/>
                    <a:pt x="33" y="55"/>
                    <a:pt x="28" y="55"/>
                  </a:cubicBezTo>
                  <a:cubicBezTo>
                    <a:pt x="22" y="55"/>
                    <a:pt x="19" y="53"/>
                    <a:pt x="16" y="50"/>
                  </a:cubicBezTo>
                  <a:cubicBezTo>
                    <a:pt x="14" y="47"/>
                    <a:pt x="13" y="42"/>
                    <a:pt x="14" y="35"/>
                  </a:cubicBezTo>
                  <a:cubicBezTo>
                    <a:pt x="14" y="0"/>
                    <a:pt x="14" y="0"/>
                    <a:pt x="14" y="0"/>
                  </a:cubicBezTo>
                  <a:cubicBezTo>
                    <a:pt x="0" y="0"/>
                    <a:pt x="0" y="0"/>
                    <a:pt x="0" y="0"/>
                  </a:cubicBezTo>
                  <a:cubicBezTo>
                    <a:pt x="0" y="40"/>
                    <a:pt x="0" y="40"/>
                    <a:pt x="0" y="40"/>
                  </a:cubicBezTo>
                  <a:cubicBezTo>
                    <a:pt x="0" y="56"/>
                    <a:pt x="10" y="64"/>
                    <a:pt x="28" y="64"/>
                  </a:cubicBezTo>
                  <a:cubicBezTo>
                    <a:pt x="45" y="64"/>
                    <a:pt x="54" y="56"/>
                    <a:pt x="55" y="40"/>
                  </a:cubicBezTo>
                  <a:cubicBezTo>
                    <a:pt x="55" y="0"/>
                    <a:pt x="55" y="0"/>
                    <a:pt x="55" y="0"/>
                  </a:cubicBezTo>
                  <a:cubicBezTo>
                    <a:pt x="41" y="0"/>
                    <a:pt x="41" y="0"/>
                    <a:pt x="41" y="0"/>
                  </a:cubicBez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ïšļiḓé">
              <a:extLst>
                <a:ext uri="{FF2B5EF4-FFF2-40B4-BE49-F238E27FC236}">
                  <a16:creationId xmlns:a16="http://schemas.microsoft.com/office/drawing/2014/main" id="{E75AA924-13C2-4108-A2A8-51450D441D4C}"/>
                </a:ext>
              </a:extLst>
            </p:cNvPr>
            <p:cNvSpPr/>
            <p:nvPr/>
          </p:nvSpPr>
          <p:spPr bwMode="auto">
            <a:xfrm>
              <a:off x="7696200" y="3776663"/>
              <a:ext cx="187325" cy="207963"/>
            </a:xfrm>
            <a:custGeom>
              <a:avLst/>
              <a:gdLst>
                <a:gd name="T0" fmla="*/ 93 w 118"/>
                <a:gd name="T1" fmla="*/ 104 h 131"/>
                <a:gd name="T2" fmla="*/ 91 w 118"/>
                <a:gd name="T3" fmla="*/ 104 h 131"/>
                <a:gd name="T4" fmla="*/ 41 w 118"/>
                <a:gd name="T5" fmla="*/ 0 h 131"/>
                <a:gd name="T6" fmla="*/ 0 w 118"/>
                <a:gd name="T7" fmla="*/ 0 h 131"/>
                <a:gd name="T8" fmla="*/ 0 w 118"/>
                <a:gd name="T9" fmla="*/ 131 h 131"/>
                <a:gd name="T10" fmla="*/ 27 w 118"/>
                <a:gd name="T11" fmla="*/ 131 h 131"/>
                <a:gd name="T12" fmla="*/ 27 w 118"/>
                <a:gd name="T13" fmla="*/ 23 h 131"/>
                <a:gd name="T14" fmla="*/ 27 w 118"/>
                <a:gd name="T15" fmla="*/ 23 h 131"/>
                <a:gd name="T16" fmla="*/ 79 w 118"/>
                <a:gd name="T17" fmla="*/ 131 h 131"/>
                <a:gd name="T18" fmla="*/ 118 w 118"/>
                <a:gd name="T19" fmla="*/ 131 h 131"/>
                <a:gd name="T20" fmla="*/ 118 w 118"/>
                <a:gd name="T21" fmla="*/ 0 h 131"/>
                <a:gd name="T22" fmla="*/ 93 w 118"/>
                <a:gd name="T23" fmla="*/ 0 h 131"/>
                <a:gd name="T24" fmla="*/ 93 w 118"/>
                <a:gd name="T25"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31">
                  <a:moveTo>
                    <a:pt x="93" y="104"/>
                  </a:moveTo>
                  <a:lnTo>
                    <a:pt x="91" y="104"/>
                  </a:lnTo>
                  <a:lnTo>
                    <a:pt x="41" y="0"/>
                  </a:lnTo>
                  <a:lnTo>
                    <a:pt x="0" y="0"/>
                  </a:lnTo>
                  <a:lnTo>
                    <a:pt x="0" y="131"/>
                  </a:lnTo>
                  <a:lnTo>
                    <a:pt x="27" y="131"/>
                  </a:lnTo>
                  <a:lnTo>
                    <a:pt x="27" y="23"/>
                  </a:lnTo>
                  <a:lnTo>
                    <a:pt x="27" y="23"/>
                  </a:lnTo>
                  <a:lnTo>
                    <a:pt x="79" y="131"/>
                  </a:lnTo>
                  <a:lnTo>
                    <a:pt x="118" y="131"/>
                  </a:lnTo>
                  <a:lnTo>
                    <a:pt x="118" y="0"/>
                  </a:lnTo>
                  <a:lnTo>
                    <a:pt x="93" y="0"/>
                  </a:lnTo>
                  <a:lnTo>
                    <a:pt x="93"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1" name="ïṣľïďe">
              <a:extLst>
                <a:ext uri="{FF2B5EF4-FFF2-40B4-BE49-F238E27FC236}">
                  <a16:creationId xmlns:a16="http://schemas.microsoft.com/office/drawing/2014/main" id="{D8F6B6D2-4728-4F6F-8781-59CB9563211D}"/>
                </a:ext>
              </a:extLst>
            </p:cNvPr>
            <p:cNvSpPr/>
            <p:nvPr/>
          </p:nvSpPr>
          <p:spPr bwMode="auto">
            <a:xfrm>
              <a:off x="7920038" y="3776663"/>
              <a:ext cx="46038"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2" name="ïṥlíḓé">
              <a:extLst>
                <a:ext uri="{FF2B5EF4-FFF2-40B4-BE49-F238E27FC236}">
                  <a16:creationId xmlns:a16="http://schemas.microsoft.com/office/drawing/2014/main" id="{E410336A-5BC0-4C23-865F-BE42F945520E}"/>
                </a:ext>
              </a:extLst>
            </p:cNvPr>
            <p:cNvSpPr/>
            <p:nvPr/>
          </p:nvSpPr>
          <p:spPr bwMode="auto">
            <a:xfrm>
              <a:off x="7985125" y="3776663"/>
              <a:ext cx="201613" cy="207963"/>
            </a:xfrm>
            <a:custGeom>
              <a:avLst/>
              <a:gdLst>
                <a:gd name="T0" fmla="*/ 65 w 127"/>
                <a:gd name="T1" fmla="*/ 104 h 131"/>
                <a:gd name="T2" fmla="*/ 65 w 127"/>
                <a:gd name="T3" fmla="*/ 104 h 131"/>
                <a:gd name="T4" fmla="*/ 30 w 127"/>
                <a:gd name="T5" fmla="*/ 0 h 131"/>
                <a:gd name="T6" fmla="*/ 0 w 127"/>
                <a:gd name="T7" fmla="*/ 0 h 131"/>
                <a:gd name="T8" fmla="*/ 48 w 127"/>
                <a:gd name="T9" fmla="*/ 131 h 131"/>
                <a:gd name="T10" fmla="*/ 79 w 127"/>
                <a:gd name="T11" fmla="*/ 131 h 131"/>
                <a:gd name="T12" fmla="*/ 127 w 127"/>
                <a:gd name="T13" fmla="*/ 0 h 131"/>
                <a:gd name="T14" fmla="*/ 100 w 127"/>
                <a:gd name="T15" fmla="*/ 0 h 131"/>
                <a:gd name="T16" fmla="*/ 65 w 127"/>
                <a:gd name="T17" fmla="*/ 10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31">
                  <a:moveTo>
                    <a:pt x="65" y="104"/>
                  </a:moveTo>
                  <a:lnTo>
                    <a:pt x="65" y="104"/>
                  </a:lnTo>
                  <a:lnTo>
                    <a:pt x="30" y="0"/>
                  </a:lnTo>
                  <a:lnTo>
                    <a:pt x="0" y="0"/>
                  </a:lnTo>
                  <a:lnTo>
                    <a:pt x="48" y="131"/>
                  </a:lnTo>
                  <a:lnTo>
                    <a:pt x="79" y="131"/>
                  </a:lnTo>
                  <a:lnTo>
                    <a:pt x="127" y="0"/>
                  </a:lnTo>
                  <a:lnTo>
                    <a:pt x="100" y="0"/>
                  </a:lnTo>
                  <a:lnTo>
                    <a:pt x="6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3" name="íşḻíḋé">
              <a:extLst>
                <a:ext uri="{FF2B5EF4-FFF2-40B4-BE49-F238E27FC236}">
                  <a16:creationId xmlns:a16="http://schemas.microsoft.com/office/drawing/2014/main" id="{6F2A03D6-B5DA-4358-8843-98DDBEF8035B}"/>
                </a:ext>
              </a:extLst>
            </p:cNvPr>
            <p:cNvSpPr/>
            <p:nvPr/>
          </p:nvSpPr>
          <p:spPr bwMode="auto">
            <a:xfrm>
              <a:off x="8207375" y="3776663"/>
              <a:ext cx="141288" cy="207963"/>
            </a:xfrm>
            <a:custGeom>
              <a:avLst/>
              <a:gdLst>
                <a:gd name="T0" fmla="*/ 27 w 89"/>
                <a:gd name="T1" fmla="*/ 75 h 131"/>
                <a:gd name="T2" fmla="*/ 83 w 89"/>
                <a:gd name="T3" fmla="*/ 75 h 131"/>
                <a:gd name="T4" fmla="*/ 83 w 89"/>
                <a:gd name="T5" fmla="*/ 52 h 131"/>
                <a:gd name="T6" fmla="*/ 27 w 89"/>
                <a:gd name="T7" fmla="*/ 52 h 131"/>
                <a:gd name="T8" fmla="*/ 27 w 89"/>
                <a:gd name="T9" fmla="*/ 23 h 131"/>
                <a:gd name="T10" fmla="*/ 87 w 89"/>
                <a:gd name="T11" fmla="*/ 23 h 131"/>
                <a:gd name="T12" fmla="*/ 87 w 89"/>
                <a:gd name="T13" fmla="*/ 0 h 131"/>
                <a:gd name="T14" fmla="*/ 0 w 89"/>
                <a:gd name="T15" fmla="*/ 0 h 131"/>
                <a:gd name="T16" fmla="*/ 0 w 89"/>
                <a:gd name="T17" fmla="*/ 131 h 131"/>
                <a:gd name="T18" fmla="*/ 89 w 89"/>
                <a:gd name="T19" fmla="*/ 131 h 131"/>
                <a:gd name="T20" fmla="*/ 89 w 89"/>
                <a:gd name="T21" fmla="*/ 110 h 131"/>
                <a:gd name="T22" fmla="*/ 27 w 89"/>
                <a:gd name="T23" fmla="*/ 110 h 131"/>
                <a:gd name="T24" fmla="*/ 27 w 89"/>
                <a:gd name="T25" fmla="*/ 7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31">
                  <a:moveTo>
                    <a:pt x="27" y="75"/>
                  </a:moveTo>
                  <a:lnTo>
                    <a:pt x="83" y="75"/>
                  </a:lnTo>
                  <a:lnTo>
                    <a:pt x="83" y="52"/>
                  </a:lnTo>
                  <a:lnTo>
                    <a:pt x="27" y="52"/>
                  </a:lnTo>
                  <a:lnTo>
                    <a:pt x="27" y="23"/>
                  </a:lnTo>
                  <a:lnTo>
                    <a:pt x="87" y="23"/>
                  </a:lnTo>
                  <a:lnTo>
                    <a:pt x="87" y="0"/>
                  </a:lnTo>
                  <a:lnTo>
                    <a:pt x="0" y="0"/>
                  </a:lnTo>
                  <a:lnTo>
                    <a:pt x="0" y="131"/>
                  </a:lnTo>
                  <a:lnTo>
                    <a:pt x="89" y="131"/>
                  </a:lnTo>
                  <a:lnTo>
                    <a:pt x="89" y="110"/>
                  </a:lnTo>
                  <a:lnTo>
                    <a:pt x="27" y="110"/>
                  </a:lnTo>
                  <a:lnTo>
                    <a:pt x="27"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ïsľídê">
              <a:extLst>
                <a:ext uri="{FF2B5EF4-FFF2-40B4-BE49-F238E27FC236}">
                  <a16:creationId xmlns:a16="http://schemas.microsoft.com/office/drawing/2014/main" id="{3E043F90-7347-448A-BFE4-0ADBD7BB5C79}"/>
                </a:ext>
              </a:extLst>
            </p:cNvPr>
            <p:cNvSpPr/>
            <p:nvPr/>
          </p:nvSpPr>
          <p:spPr bwMode="auto">
            <a:xfrm>
              <a:off x="8382000" y="3776663"/>
              <a:ext cx="168275" cy="207963"/>
            </a:xfrm>
            <a:custGeom>
              <a:avLst/>
              <a:gdLst>
                <a:gd name="T0" fmla="*/ 47 w 51"/>
                <a:gd name="T1" fmla="*/ 46 h 63"/>
                <a:gd name="T2" fmla="*/ 36 w 51"/>
                <a:gd name="T3" fmla="*/ 32 h 63"/>
                <a:gd name="T4" fmla="*/ 36 w 51"/>
                <a:gd name="T5" fmla="*/ 32 h 63"/>
                <a:gd name="T6" fmla="*/ 49 w 51"/>
                <a:gd name="T7" fmla="*/ 17 h 63"/>
                <a:gd name="T8" fmla="*/ 27 w 51"/>
                <a:gd name="T9" fmla="*/ 0 h 63"/>
                <a:gd name="T10" fmla="*/ 0 w 51"/>
                <a:gd name="T11" fmla="*/ 0 h 63"/>
                <a:gd name="T12" fmla="*/ 0 w 51"/>
                <a:gd name="T13" fmla="*/ 63 h 63"/>
                <a:gd name="T14" fmla="*/ 14 w 51"/>
                <a:gd name="T15" fmla="*/ 63 h 63"/>
                <a:gd name="T16" fmla="*/ 14 w 51"/>
                <a:gd name="T17" fmla="*/ 38 h 63"/>
                <a:gd name="T18" fmla="*/ 28 w 51"/>
                <a:gd name="T19" fmla="*/ 38 h 63"/>
                <a:gd name="T20" fmla="*/ 34 w 51"/>
                <a:gd name="T21" fmla="*/ 46 h 63"/>
                <a:gd name="T22" fmla="*/ 36 w 51"/>
                <a:gd name="T23" fmla="*/ 63 h 63"/>
                <a:gd name="T24" fmla="*/ 51 w 51"/>
                <a:gd name="T25" fmla="*/ 63 h 63"/>
                <a:gd name="T26" fmla="*/ 48 w 51"/>
                <a:gd name="T27" fmla="*/ 48 h 63"/>
                <a:gd name="T28" fmla="*/ 47 w 51"/>
                <a:gd name="T29" fmla="*/ 46 h 63"/>
                <a:gd name="T30" fmla="*/ 25 w 51"/>
                <a:gd name="T31" fmla="*/ 28 h 63"/>
                <a:gd name="T32" fmla="*/ 14 w 51"/>
                <a:gd name="T33" fmla="*/ 28 h 63"/>
                <a:gd name="T34" fmla="*/ 14 w 51"/>
                <a:gd name="T35" fmla="*/ 11 h 63"/>
                <a:gd name="T36" fmla="*/ 25 w 51"/>
                <a:gd name="T37" fmla="*/ 11 h 63"/>
                <a:gd name="T38" fmla="*/ 35 w 51"/>
                <a:gd name="T39" fmla="*/ 19 h 63"/>
                <a:gd name="T40" fmla="*/ 25 w 51"/>
                <a:gd name="T41" fmla="*/ 2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63">
                  <a:moveTo>
                    <a:pt x="47" y="46"/>
                  </a:moveTo>
                  <a:cubicBezTo>
                    <a:pt x="47" y="37"/>
                    <a:pt x="43" y="33"/>
                    <a:pt x="36" y="32"/>
                  </a:cubicBezTo>
                  <a:cubicBezTo>
                    <a:pt x="36" y="32"/>
                    <a:pt x="36" y="32"/>
                    <a:pt x="36" y="32"/>
                  </a:cubicBezTo>
                  <a:cubicBezTo>
                    <a:pt x="44" y="30"/>
                    <a:pt x="49" y="25"/>
                    <a:pt x="49" y="17"/>
                  </a:cubicBezTo>
                  <a:cubicBezTo>
                    <a:pt x="49" y="6"/>
                    <a:pt x="41" y="0"/>
                    <a:pt x="27" y="0"/>
                  </a:cubicBezTo>
                  <a:cubicBezTo>
                    <a:pt x="0" y="0"/>
                    <a:pt x="0" y="0"/>
                    <a:pt x="0" y="0"/>
                  </a:cubicBezTo>
                  <a:cubicBezTo>
                    <a:pt x="0" y="63"/>
                    <a:pt x="0" y="63"/>
                    <a:pt x="0" y="63"/>
                  </a:cubicBezTo>
                  <a:cubicBezTo>
                    <a:pt x="14" y="63"/>
                    <a:pt x="14" y="63"/>
                    <a:pt x="14" y="63"/>
                  </a:cubicBezTo>
                  <a:cubicBezTo>
                    <a:pt x="14" y="38"/>
                    <a:pt x="14" y="38"/>
                    <a:pt x="14" y="38"/>
                  </a:cubicBezTo>
                  <a:cubicBezTo>
                    <a:pt x="28" y="38"/>
                    <a:pt x="28" y="38"/>
                    <a:pt x="28" y="38"/>
                  </a:cubicBezTo>
                  <a:cubicBezTo>
                    <a:pt x="32" y="38"/>
                    <a:pt x="33" y="41"/>
                    <a:pt x="34" y="46"/>
                  </a:cubicBezTo>
                  <a:cubicBezTo>
                    <a:pt x="34" y="52"/>
                    <a:pt x="35" y="58"/>
                    <a:pt x="36" y="63"/>
                  </a:cubicBezTo>
                  <a:cubicBezTo>
                    <a:pt x="51" y="63"/>
                    <a:pt x="51" y="63"/>
                    <a:pt x="51" y="63"/>
                  </a:cubicBezTo>
                  <a:cubicBezTo>
                    <a:pt x="49" y="61"/>
                    <a:pt x="48" y="56"/>
                    <a:pt x="48" y="48"/>
                  </a:cubicBezTo>
                  <a:cubicBezTo>
                    <a:pt x="48" y="48"/>
                    <a:pt x="47" y="47"/>
                    <a:pt x="47" y="46"/>
                  </a:cubicBezTo>
                  <a:close/>
                  <a:moveTo>
                    <a:pt x="25" y="28"/>
                  </a:moveTo>
                  <a:cubicBezTo>
                    <a:pt x="14" y="28"/>
                    <a:pt x="14" y="28"/>
                    <a:pt x="14" y="28"/>
                  </a:cubicBezTo>
                  <a:cubicBezTo>
                    <a:pt x="14" y="11"/>
                    <a:pt x="14" y="11"/>
                    <a:pt x="14" y="11"/>
                  </a:cubicBezTo>
                  <a:cubicBezTo>
                    <a:pt x="25" y="11"/>
                    <a:pt x="25" y="11"/>
                    <a:pt x="25" y="11"/>
                  </a:cubicBezTo>
                  <a:cubicBezTo>
                    <a:pt x="31" y="11"/>
                    <a:pt x="35" y="13"/>
                    <a:pt x="35" y="19"/>
                  </a:cubicBezTo>
                  <a:cubicBezTo>
                    <a:pt x="35" y="25"/>
                    <a:pt x="31" y="28"/>
                    <a:pt x="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 name="îṥ1íḋe">
              <a:extLst>
                <a:ext uri="{FF2B5EF4-FFF2-40B4-BE49-F238E27FC236}">
                  <a16:creationId xmlns:a16="http://schemas.microsoft.com/office/drawing/2014/main" id="{521CDA2D-39DC-41D2-8FCC-F93269670C3C}"/>
                </a:ext>
              </a:extLst>
            </p:cNvPr>
            <p:cNvSpPr/>
            <p:nvPr/>
          </p:nvSpPr>
          <p:spPr bwMode="auto">
            <a:xfrm>
              <a:off x="8566150" y="3773488"/>
              <a:ext cx="171450" cy="214313"/>
            </a:xfrm>
            <a:custGeom>
              <a:avLst/>
              <a:gdLst>
                <a:gd name="T0" fmla="*/ 30 w 52"/>
                <a:gd name="T1" fmla="*/ 27 h 65"/>
                <a:gd name="T2" fmla="*/ 28 w 52"/>
                <a:gd name="T3" fmla="*/ 27 h 65"/>
                <a:gd name="T4" fmla="*/ 16 w 52"/>
                <a:gd name="T5" fmla="*/ 18 h 65"/>
                <a:gd name="T6" fmla="*/ 26 w 52"/>
                <a:gd name="T7" fmla="*/ 10 h 65"/>
                <a:gd name="T8" fmla="*/ 37 w 52"/>
                <a:gd name="T9" fmla="*/ 19 h 65"/>
                <a:gd name="T10" fmla="*/ 50 w 52"/>
                <a:gd name="T11" fmla="*/ 19 h 65"/>
                <a:gd name="T12" fmla="*/ 28 w 52"/>
                <a:gd name="T13" fmla="*/ 0 h 65"/>
                <a:gd name="T14" fmla="*/ 2 w 52"/>
                <a:gd name="T15" fmla="*/ 21 h 65"/>
                <a:gd name="T16" fmla="*/ 23 w 52"/>
                <a:gd name="T17" fmla="*/ 38 h 65"/>
                <a:gd name="T18" fmla="*/ 25 w 52"/>
                <a:gd name="T19" fmla="*/ 39 h 65"/>
                <a:gd name="T20" fmla="*/ 37 w 52"/>
                <a:gd name="T21" fmla="*/ 48 h 65"/>
                <a:gd name="T22" fmla="*/ 24 w 52"/>
                <a:gd name="T23" fmla="*/ 56 h 65"/>
                <a:gd name="T24" fmla="*/ 14 w 52"/>
                <a:gd name="T25" fmla="*/ 44 h 65"/>
                <a:gd name="T26" fmla="*/ 0 w 52"/>
                <a:gd name="T27" fmla="*/ 44 h 65"/>
                <a:gd name="T28" fmla="*/ 24 w 52"/>
                <a:gd name="T29" fmla="*/ 65 h 65"/>
                <a:gd name="T30" fmla="*/ 51 w 52"/>
                <a:gd name="T31" fmla="*/ 45 h 65"/>
                <a:gd name="T32" fmla="*/ 30 w 52"/>
                <a:gd name="T33"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5">
                  <a:moveTo>
                    <a:pt x="30" y="27"/>
                  </a:moveTo>
                  <a:cubicBezTo>
                    <a:pt x="29" y="27"/>
                    <a:pt x="28" y="27"/>
                    <a:pt x="28" y="27"/>
                  </a:cubicBezTo>
                  <a:cubicBezTo>
                    <a:pt x="20" y="26"/>
                    <a:pt x="16" y="23"/>
                    <a:pt x="16" y="18"/>
                  </a:cubicBezTo>
                  <a:cubicBezTo>
                    <a:pt x="16" y="13"/>
                    <a:pt x="20" y="10"/>
                    <a:pt x="26" y="10"/>
                  </a:cubicBezTo>
                  <a:cubicBezTo>
                    <a:pt x="33" y="10"/>
                    <a:pt x="36" y="13"/>
                    <a:pt x="37" y="19"/>
                  </a:cubicBezTo>
                  <a:cubicBezTo>
                    <a:pt x="50" y="19"/>
                    <a:pt x="50" y="19"/>
                    <a:pt x="50" y="19"/>
                  </a:cubicBezTo>
                  <a:cubicBezTo>
                    <a:pt x="49" y="7"/>
                    <a:pt x="42" y="0"/>
                    <a:pt x="28" y="0"/>
                  </a:cubicBezTo>
                  <a:cubicBezTo>
                    <a:pt x="11" y="1"/>
                    <a:pt x="3" y="8"/>
                    <a:pt x="2" y="21"/>
                  </a:cubicBezTo>
                  <a:cubicBezTo>
                    <a:pt x="2" y="29"/>
                    <a:pt x="9" y="35"/>
                    <a:pt x="23" y="38"/>
                  </a:cubicBezTo>
                  <a:cubicBezTo>
                    <a:pt x="23" y="38"/>
                    <a:pt x="24" y="39"/>
                    <a:pt x="25" y="39"/>
                  </a:cubicBezTo>
                  <a:cubicBezTo>
                    <a:pt x="33" y="40"/>
                    <a:pt x="37" y="43"/>
                    <a:pt x="37" y="48"/>
                  </a:cubicBezTo>
                  <a:cubicBezTo>
                    <a:pt x="37" y="53"/>
                    <a:pt x="33" y="56"/>
                    <a:pt x="24" y="56"/>
                  </a:cubicBezTo>
                  <a:cubicBezTo>
                    <a:pt x="17" y="55"/>
                    <a:pt x="14" y="52"/>
                    <a:pt x="14" y="44"/>
                  </a:cubicBezTo>
                  <a:cubicBezTo>
                    <a:pt x="0" y="44"/>
                    <a:pt x="0" y="44"/>
                    <a:pt x="0" y="44"/>
                  </a:cubicBezTo>
                  <a:cubicBezTo>
                    <a:pt x="0" y="58"/>
                    <a:pt x="8" y="65"/>
                    <a:pt x="24" y="65"/>
                  </a:cubicBezTo>
                  <a:cubicBezTo>
                    <a:pt x="42" y="65"/>
                    <a:pt x="51" y="58"/>
                    <a:pt x="51" y="45"/>
                  </a:cubicBezTo>
                  <a:cubicBezTo>
                    <a:pt x="52" y="36"/>
                    <a:pt x="44" y="30"/>
                    <a:pt x="3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 name="îṧ1ïdé">
              <a:extLst>
                <a:ext uri="{FF2B5EF4-FFF2-40B4-BE49-F238E27FC236}">
                  <a16:creationId xmlns:a16="http://schemas.microsoft.com/office/drawing/2014/main" id="{6A1CD3EB-3F71-4868-8FF4-9C62DEE68546}"/>
                </a:ext>
              </a:extLst>
            </p:cNvPr>
            <p:cNvSpPr/>
            <p:nvPr/>
          </p:nvSpPr>
          <p:spPr bwMode="auto">
            <a:xfrm>
              <a:off x="8767763" y="3776663"/>
              <a:ext cx="42863" cy="207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7" name="ïSḷïdê">
              <a:extLst>
                <a:ext uri="{FF2B5EF4-FFF2-40B4-BE49-F238E27FC236}">
                  <a16:creationId xmlns:a16="http://schemas.microsoft.com/office/drawing/2014/main" id="{A2693CDA-A456-404B-9C1A-B48AA7960F2D}"/>
                </a:ext>
              </a:extLst>
            </p:cNvPr>
            <p:cNvSpPr/>
            <p:nvPr/>
          </p:nvSpPr>
          <p:spPr bwMode="auto">
            <a:xfrm>
              <a:off x="8829675" y="3776663"/>
              <a:ext cx="171450" cy="207963"/>
            </a:xfrm>
            <a:custGeom>
              <a:avLst/>
              <a:gdLst>
                <a:gd name="T0" fmla="*/ 0 w 108"/>
                <a:gd name="T1" fmla="*/ 23 h 131"/>
                <a:gd name="T2" fmla="*/ 40 w 108"/>
                <a:gd name="T3" fmla="*/ 23 h 131"/>
                <a:gd name="T4" fmla="*/ 40 w 108"/>
                <a:gd name="T5" fmla="*/ 131 h 131"/>
                <a:gd name="T6" fmla="*/ 69 w 108"/>
                <a:gd name="T7" fmla="*/ 131 h 131"/>
                <a:gd name="T8" fmla="*/ 69 w 108"/>
                <a:gd name="T9" fmla="*/ 23 h 131"/>
                <a:gd name="T10" fmla="*/ 108 w 108"/>
                <a:gd name="T11" fmla="*/ 23 h 131"/>
                <a:gd name="T12" fmla="*/ 108 w 108"/>
                <a:gd name="T13" fmla="*/ 0 h 131"/>
                <a:gd name="T14" fmla="*/ 0 w 108"/>
                <a:gd name="T15" fmla="*/ 0 h 131"/>
                <a:gd name="T16" fmla="*/ 0 w 108"/>
                <a:gd name="T17" fmla="*/ 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31">
                  <a:moveTo>
                    <a:pt x="0" y="23"/>
                  </a:moveTo>
                  <a:lnTo>
                    <a:pt x="40" y="23"/>
                  </a:lnTo>
                  <a:lnTo>
                    <a:pt x="40" y="131"/>
                  </a:lnTo>
                  <a:lnTo>
                    <a:pt x="69" y="131"/>
                  </a:lnTo>
                  <a:lnTo>
                    <a:pt x="69" y="23"/>
                  </a:lnTo>
                  <a:lnTo>
                    <a:pt x="108" y="23"/>
                  </a:lnTo>
                  <a:lnTo>
                    <a:pt x="108" y="0"/>
                  </a:lnTo>
                  <a:lnTo>
                    <a:pt x="0"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 name="iṧlíďè">
              <a:extLst>
                <a:ext uri="{FF2B5EF4-FFF2-40B4-BE49-F238E27FC236}">
                  <a16:creationId xmlns:a16="http://schemas.microsoft.com/office/drawing/2014/main" id="{585802FD-51F1-4933-AA71-0A007A82C0BE}"/>
                </a:ext>
              </a:extLst>
            </p:cNvPr>
            <p:cNvSpPr/>
            <p:nvPr/>
          </p:nvSpPr>
          <p:spPr bwMode="auto">
            <a:xfrm>
              <a:off x="9009063" y="3776663"/>
              <a:ext cx="184150" cy="207963"/>
            </a:xfrm>
            <a:custGeom>
              <a:avLst/>
              <a:gdLst>
                <a:gd name="T0" fmla="*/ 87 w 116"/>
                <a:gd name="T1" fmla="*/ 0 h 131"/>
                <a:gd name="T2" fmla="*/ 60 w 116"/>
                <a:gd name="T3" fmla="*/ 60 h 131"/>
                <a:gd name="T4" fmla="*/ 33 w 116"/>
                <a:gd name="T5" fmla="*/ 0 h 131"/>
                <a:gd name="T6" fmla="*/ 0 w 116"/>
                <a:gd name="T7" fmla="*/ 0 h 131"/>
                <a:gd name="T8" fmla="*/ 43 w 116"/>
                <a:gd name="T9" fmla="*/ 89 h 131"/>
                <a:gd name="T10" fmla="*/ 43 w 116"/>
                <a:gd name="T11" fmla="*/ 131 h 131"/>
                <a:gd name="T12" fmla="*/ 72 w 116"/>
                <a:gd name="T13" fmla="*/ 131 h 131"/>
                <a:gd name="T14" fmla="*/ 72 w 116"/>
                <a:gd name="T15" fmla="*/ 89 h 131"/>
                <a:gd name="T16" fmla="*/ 116 w 116"/>
                <a:gd name="T17" fmla="*/ 0 h 131"/>
                <a:gd name="T18" fmla="*/ 87 w 116"/>
                <a:gd name="T1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31">
                  <a:moveTo>
                    <a:pt x="87" y="0"/>
                  </a:moveTo>
                  <a:lnTo>
                    <a:pt x="60" y="60"/>
                  </a:lnTo>
                  <a:lnTo>
                    <a:pt x="33" y="0"/>
                  </a:lnTo>
                  <a:lnTo>
                    <a:pt x="0" y="0"/>
                  </a:lnTo>
                  <a:lnTo>
                    <a:pt x="43" y="89"/>
                  </a:lnTo>
                  <a:lnTo>
                    <a:pt x="43" y="131"/>
                  </a:lnTo>
                  <a:lnTo>
                    <a:pt x="72" y="131"/>
                  </a:lnTo>
                  <a:lnTo>
                    <a:pt x="72" y="89"/>
                  </a:lnTo>
                  <a:lnTo>
                    <a:pt x="116" y="0"/>
                  </a:ln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80" name="组合 79">
            <a:extLst>
              <a:ext uri="{FF2B5EF4-FFF2-40B4-BE49-F238E27FC236}">
                <a16:creationId xmlns:a16="http://schemas.microsoft.com/office/drawing/2014/main" id="{5A9EEC68-1A57-477C-94BF-9382016D881E}"/>
              </a:ext>
            </a:extLst>
          </p:cNvPr>
          <p:cNvGrpSpPr/>
          <p:nvPr/>
        </p:nvGrpSpPr>
        <p:grpSpPr>
          <a:xfrm>
            <a:off x="4780655" y="408680"/>
            <a:ext cx="9018031" cy="9048862"/>
            <a:chOff x="3514725" y="-2518635"/>
            <a:chExt cx="1857375" cy="1863725"/>
          </a:xfrm>
          <a:solidFill>
            <a:schemeClr val="accent1">
              <a:alpha val="6000"/>
            </a:schemeClr>
          </a:solidFill>
        </p:grpSpPr>
        <p:sp>
          <p:nvSpPr>
            <p:cNvPr id="81" name="i$ḻïḋê">
              <a:extLst>
                <a:ext uri="{FF2B5EF4-FFF2-40B4-BE49-F238E27FC236}">
                  <a16:creationId xmlns:a16="http://schemas.microsoft.com/office/drawing/2014/main" id="{FE284E2D-E21C-4437-B02E-D53AD5E8BE88}"/>
                </a:ext>
              </a:extLst>
            </p:cNvPr>
            <p:cNvSpPr/>
            <p:nvPr/>
          </p:nvSpPr>
          <p:spPr bwMode="auto">
            <a:xfrm>
              <a:off x="3851275" y="-2174147"/>
              <a:ext cx="1184275" cy="1173163"/>
            </a:xfrm>
            <a:custGeom>
              <a:avLst/>
              <a:gdLst>
                <a:gd name="T0" fmla="*/ 217 w 359"/>
                <a:gd name="T1" fmla="*/ 4 h 355"/>
                <a:gd name="T2" fmla="*/ 234 w 359"/>
                <a:gd name="T3" fmla="*/ 29 h 355"/>
                <a:gd name="T4" fmla="*/ 260 w 359"/>
                <a:gd name="T5" fmla="*/ 19 h 355"/>
                <a:gd name="T6" fmla="*/ 270 w 359"/>
                <a:gd name="T7" fmla="*/ 48 h 355"/>
                <a:gd name="T8" fmla="*/ 299 w 359"/>
                <a:gd name="T9" fmla="*/ 46 h 355"/>
                <a:gd name="T10" fmla="*/ 301 w 359"/>
                <a:gd name="T11" fmla="*/ 76 h 355"/>
                <a:gd name="T12" fmla="*/ 330 w 359"/>
                <a:gd name="T13" fmla="*/ 81 h 355"/>
                <a:gd name="T14" fmla="*/ 324 w 359"/>
                <a:gd name="T15" fmla="*/ 110 h 355"/>
                <a:gd name="T16" fmla="*/ 350 w 359"/>
                <a:gd name="T17" fmla="*/ 123 h 355"/>
                <a:gd name="T18" fmla="*/ 337 w 359"/>
                <a:gd name="T19" fmla="*/ 150 h 355"/>
                <a:gd name="T20" fmla="*/ 359 w 359"/>
                <a:gd name="T21" fmla="*/ 172 h 355"/>
                <a:gd name="T22" fmla="*/ 338 w 359"/>
                <a:gd name="T23" fmla="*/ 194 h 355"/>
                <a:gd name="T24" fmla="*/ 335 w 359"/>
                <a:gd name="T25" fmla="*/ 213 h 355"/>
                <a:gd name="T26" fmla="*/ 348 w 359"/>
                <a:gd name="T27" fmla="*/ 240 h 355"/>
                <a:gd name="T28" fmla="*/ 321 w 359"/>
                <a:gd name="T29" fmla="*/ 251 h 355"/>
                <a:gd name="T30" fmla="*/ 326 w 359"/>
                <a:gd name="T31" fmla="*/ 281 h 355"/>
                <a:gd name="T32" fmla="*/ 296 w 359"/>
                <a:gd name="T33" fmla="*/ 285 h 355"/>
                <a:gd name="T34" fmla="*/ 293 w 359"/>
                <a:gd name="T35" fmla="*/ 315 h 355"/>
                <a:gd name="T36" fmla="*/ 271 w 359"/>
                <a:gd name="T37" fmla="*/ 307 h 355"/>
                <a:gd name="T38" fmla="*/ 261 w 359"/>
                <a:gd name="T39" fmla="*/ 337 h 355"/>
                <a:gd name="T40" fmla="*/ 234 w 359"/>
                <a:gd name="T41" fmla="*/ 327 h 355"/>
                <a:gd name="T42" fmla="*/ 217 w 359"/>
                <a:gd name="T43" fmla="*/ 352 h 355"/>
                <a:gd name="T44" fmla="*/ 193 w 359"/>
                <a:gd name="T45" fmla="*/ 336 h 355"/>
                <a:gd name="T46" fmla="*/ 170 w 359"/>
                <a:gd name="T47" fmla="*/ 355 h 355"/>
                <a:gd name="T48" fmla="*/ 151 w 359"/>
                <a:gd name="T49" fmla="*/ 334 h 355"/>
                <a:gd name="T50" fmla="*/ 123 w 359"/>
                <a:gd name="T51" fmla="*/ 347 h 355"/>
                <a:gd name="T52" fmla="*/ 109 w 359"/>
                <a:gd name="T53" fmla="*/ 319 h 355"/>
                <a:gd name="T54" fmla="*/ 78 w 359"/>
                <a:gd name="T55" fmla="*/ 325 h 355"/>
                <a:gd name="T56" fmla="*/ 83 w 359"/>
                <a:gd name="T57" fmla="*/ 303 h 355"/>
                <a:gd name="T58" fmla="*/ 59 w 359"/>
                <a:gd name="T59" fmla="*/ 310 h 355"/>
                <a:gd name="T60" fmla="*/ 58 w 359"/>
                <a:gd name="T61" fmla="*/ 280 h 355"/>
                <a:gd name="T62" fmla="*/ 29 w 359"/>
                <a:gd name="T63" fmla="*/ 274 h 355"/>
                <a:gd name="T64" fmla="*/ 35 w 359"/>
                <a:gd name="T65" fmla="*/ 245 h 355"/>
                <a:gd name="T66" fmla="*/ 9 w 359"/>
                <a:gd name="T67" fmla="*/ 232 h 355"/>
                <a:gd name="T68" fmla="*/ 3 w 359"/>
                <a:gd name="T69" fmla="*/ 211 h 355"/>
                <a:gd name="T70" fmla="*/ 22 w 359"/>
                <a:gd name="T71" fmla="*/ 206 h 355"/>
                <a:gd name="T72" fmla="*/ 20 w 359"/>
                <a:gd name="T73" fmla="*/ 191 h 355"/>
                <a:gd name="T74" fmla="*/ 0 w 359"/>
                <a:gd name="T75" fmla="*/ 178 h 355"/>
                <a:gd name="T76" fmla="*/ 20 w 359"/>
                <a:gd name="T77" fmla="*/ 168 h 355"/>
                <a:gd name="T78" fmla="*/ 3 w 359"/>
                <a:gd name="T79" fmla="*/ 145 h 355"/>
                <a:gd name="T80" fmla="*/ 28 w 359"/>
                <a:gd name="T81" fmla="*/ 128 h 355"/>
                <a:gd name="T82" fmla="*/ 18 w 359"/>
                <a:gd name="T83" fmla="*/ 101 h 355"/>
                <a:gd name="T84" fmla="*/ 46 w 359"/>
                <a:gd name="T85" fmla="*/ 91 h 355"/>
                <a:gd name="T86" fmla="*/ 43 w 359"/>
                <a:gd name="T87" fmla="*/ 61 h 355"/>
                <a:gd name="T88" fmla="*/ 59 w 359"/>
                <a:gd name="T89" fmla="*/ 45 h 355"/>
                <a:gd name="T90" fmla="*/ 86 w 359"/>
                <a:gd name="T91" fmla="*/ 51 h 355"/>
                <a:gd name="T92" fmla="*/ 81 w 359"/>
                <a:gd name="T93" fmla="*/ 28 h 355"/>
                <a:gd name="T94" fmla="*/ 111 w 359"/>
                <a:gd name="T95" fmla="*/ 35 h 355"/>
                <a:gd name="T96" fmla="*/ 124 w 359"/>
                <a:gd name="T97" fmla="*/ 9 h 355"/>
                <a:gd name="T98" fmla="*/ 151 w 359"/>
                <a:gd name="T99" fmla="*/ 22 h 355"/>
                <a:gd name="T100" fmla="*/ 170 w 359"/>
                <a:gd name="T101" fmla="*/ 0 h 355"/>
                <a:gd name="T102" fmla="*/ 193 w 359"/>
                <a:gd name="T103" fmla="*/ 20 h 355"/>
                <a:gd name="T104" fmla="*/ 82 w 359"/>
                <a:gd name="T105" fmla="*/ 280 h 355"/>
                <a:gd name="T106" fmla="*/ 322 w 359"/>
                <a:gd name="T107" fmla="*/ 178 h 355"/>
                <a:gd name="T108" fmla="*/ 38 w 359"/>
                <a:gd name="T109" fmla="*/ 178 h 355"/>
                <a:gd name="T110" fmla="*/ 267 w 359"/>
                <a:gd name="T111" fmla="*/ 290 h 355"/>
                <a:gd name="T112" fmla="*/ 180 w 359"/>
                <a:gd name="T113" fmla="*/ 32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9" h="355">
                  <a:moveTo>
                    <a:pt x="212" y="23"/>
                  </a:moveTo>
                  <a:cubicBezTo>
                    <a:pt x="217" y="4"/>
                    <a:pt x="217" y="4"/>
                    <a:pt x="217" y="4"/>
                  </a:cubicBezTo>
                  <a:cubicBezTo>
                    <a:pt x="239" y="11"/>
                    <a:pt x="239" y="11"/>
                    <a:pt x="239" y="11"/>
                  </a:cubicBezTo>
                  <a:cubicBezTo>
                    <a:pt x="234" y="29"/>
                    <a:pt x="234" y="29"/>
                    <a:pt x="234" y="29"/>
                  </a:cubicBezTo>
                  <a:cubicBezTo>
                    <a:pt x="239" y="31"/>
                    <a:pt x="245" y="33"/>
                    <a:pt x="250" y="36"/>
                  </a:cubicBezTo>
                  <a:cubicBezTo>
                    <a:pt x="260" y="19"/>
                    <a:pt x="260" y="19"/>
                    <a:pt x="260" y="19"/>
                  </a:cubicBezTo>
                  <a:cubicBezTo>
                    <a:pt x="280" y="31"/>
                    <a:pt x="280" y="31"/>
                    <a:pt x="280" y="31"/>
                  </a:cubicBezTo>
                  <a:cubicBezTo>
                    <a:pt x="270" y="48"/>
                    <a:pt x="270" y="48"/>
                    <a:pt x="270" y="48"/>
                  </a:cubicBezTo>
                  <a:cubicBezTo>
                    <a:pt x="275" y="51"/>
                    <a:pt x="280" y="55"/>
                    <a:pt x="285" y="59"/>
                  </a:cubicBezTo>
                  <a:cubicBezTo>
                    <a:pt x="299" y="46"/>
                    <a:pt x="299" y="46"/>
                    <a:pt x="299" y="46"/>
                  </a:cubicBezTo>
                  <a:cubicBezTo>
                    <a:pt x="315" y="62"/>
                    <a:pt x="315" y="62"/>
                    <a:pt x="315" y="62"/>
                  </a:cubicBezTo>
                  <a:cubicBezTo>
                    <a:pt x="301" y="76"/>
                    <a:pt x="301" y="76"/>
                    <a:pt x="301" y="76"/>
                  </a:cubicBezTo>
                  <a:cubicBezTo>
                    <a:pt x="305" y="81"/>
                    <a:pt x="309" y="86"/>
                    <a:pt x="312" y="91"/>
                  </a:cubicBezTo>
                  <a:cubicBezTo>
                    <a:pt x="330" y="81"/>
                    <a:pt x="330" y="81"/>
                    <a:pt x="330" y="81"/>
                  </a:cubicBezTo>
                  <a:cubicBezTo>
                    <a:pt x="341" y="100"/>
                    <a:pt x="341" y="100"/>
                    <a:pt x="341" y="100"/>
                  </a:cubicBezTo>
                  <a:cubicBezTo>
                    <a:pt x="324" y="110"/>
                    <a:pt x="324" y="110"/>
                    <a:pt x="324" y="110"/>
                  </a:cubicBezTo>
                  <a:cubicBezTo>
                    <a:pt x="326" y="116"/>
                    <a:pt x="329" y="122"/>
                    <a:pt x="331" y="128"/>
                  </a:cubicBezTo>
                  <a:cubicBezTo>
                    <a:pt x="350" y="123"/>
                    <a:pt x="350" y="123"/>
                    <a:pt x="350" y="123"/>
                  </a:cubicBezTo>
                  <a:cubicBezTo>
                    <a:pt x="356" y="145"/>
                    <a:pt x="356" y="145"/>
                    <a:pt x="356" y="145"/>
                  </a:cubicBezTo>
                  <a:cubicBezTo>
                    <a:pt x="337" y="150"/>
                    <a:pt x="337" y="150"/>
                    <a:pt x="337" y="150"/>
                  </a:cubicBezTo>
                  <a:cubicBezTo>
                    <a:pt x="338" y="157"/>
                    <a:pt x="339" y="164"/>
                    <a:pt x="339" y="171"/>
                  </a:cubicBezTo>
                  <a:cubicBezTo>
                    <a:pt x="359" y="172"/>
                    <a:pt x="359" y="172"/>
                    <a:pt x="359" y="172"/>
                  </a:cubicBezTo>
                  <a:cubicBezTo>
                    <a:pt x="358" y="194"/>
                    <a:pt x="358" y="194"/>
                    <a:pt x="358" y="194"/>
                  </a:cubicBezTo>
                  <a:cubicBezTo>
                    <a:pt x="338" y="194"/>
                    <a:pt x="338" y="194"/>
                    <a:pt x="338" y="194"/>
                  </a:cubicBezTo>
                  <a:cubicBezTo>
                    <a:pt x="338" y="195"/>
                    <a:pt x="338" y="196"/>
                    <a:pt x="338" y="198"/>
                  </a:cubicBezTo>
                  <a:cubicBezTo>
                    <a:pt x="337" y="203"/>
                    <a:pt x="336" y="208"/>
                    <a:pt x="335" y="213"/>
                  </a:cubicBezTo>
                  <a:cubicBezTo>
                    <a:pt x="354" y="218"/>
                    <a:pt x="354" y="218"/>
                    <a:pt x="354" y="218"/>
                  </a:cubicBezTo>
                  <a:cubicBezTo>
                    <a:pt x="348" y="240"/>
                    <a:pt x="348" y="240"/>
                    <a:pt x="348" y="240"/>
                  </a:cubicBezTo>
                  <a:cubicBezTo>
                    <a:pt x="329" y="234"/>
                    <a:pt x="329" y="234"/>
                    <a:pt x="329" y="234"/>
                  </a:cubicBezTo>
                  <a:cubicBezTo>
                    <a:pt x="326" y="240"/>
                    <a:pt x="324" y="246"/>
                    <a:pt x="321" y="251"/>
                  </a:cubicBezTo>
                  <a:cubicBezTo>
                    <a:pt x="338" y="261"/>
                    <a:pt x="338" y="261"/>
                    <a:pt x="338" y="261"/>
                  </a:cubicBezTo>
                  <a:cubicBezTo>
                    <a:pt x="326" y="281"/>
                    <a:pt x="326" y="281"/>
                    <a:pt x="326" y="281"/>
                  </a:cubicBezTo>
                  <a:cubicBezTo>
                    <a:pt x="309" y="271"/>
                    <a:pt x="309" y="271"/>
                    <a:pt x="309" y="271"/>
                  </a:cubicBezTo>
                  <a:cubicBezTo>
                    <a:pt x="305" y="276"/>
                    <a:pt x="301" y="281"/>
                    <a:pt x="296" y="285"/>
                  </a:cubicBezTo>
                  <a:cubicBezTo>
                    <a:pt x="310" y="299"/>
                    <a:pt x="310" y="299"/>
                    <a:pt x="310" y="299"/>
                  </a:cubicBezTo>
                  <a:cubicBezTo>
                    <a:pt x="293" y="315"/>
                    <a:pt x="293" y="315"/>
                    <a:pt x="293" y="315"/>
                  </a:cubicBezTo>
                  <a:cubicBezTo>
                    <a:pt x="280" y="301"/>
                    <a:pt x="280" y="301"/>
                    <a:pt x="280" y="301"/>
                  </a:cubicBezTo>
                  <a:cubicBezTo>
                    <a:pt x="277" y="303"/>
                    <a:pt x="274" y="305"/>
                    <a:pt x="271" y="307"/>
                  </a:cubicBezTo>
                  <a:cubicBezTo>
                    <a:pt x="281" y="325"/>
                    <a:pt x="281" y="325"/>
                    <a:pt x="281" y="325"/>
                  </a:cubicBezTo>
                  <a:cubicBezTo>
                    <a:pt x="261" y="337"/>
                    <a:pt x="261" y="337"/>
                    <a:pt x="261" y="337"/>
                  </a:cubicBezTo>
                  <a:cubicBezTo>
                    <a:pt x="251" y="319"/>
                    <a:pt x="251" y="319"/>
                    <a:pt x="251" y="319"/>
                  </a:cubicBezTo>
                  <a:cubicBezTo>
                    <a:pt x="246" y="322"/>
                    <a:pt x="240" y="325"/>
                    <a:pt x="234" y="327"/>
                  </a:cubicBezTo>
                  <a:cubicBezTo>
                    <a:pt x="239" y="346"/>
                    <a:pt x="239" y="346"/>
                    <a:pt x="239" y="346"/>
                  </a:cubicBezTo>
                  <a:cubicBezTo>
                    <a:pt x="217" y="352"/>
                    <a:pt x="217" y="352"/>
                    <a:pt x="217" y="352"/>
                  </a:cubicBezTo>
                  <a:cubicBezTo>
                    <a:pt x="212" y="333"/>
                    <a:pt x="212" y="333"/>
                    <a:pt x="212" y="333"/>
                  </a:cubicBezTo>
                  <a:cubicBezTo>
                    <a:pt x="205" y="334"/>
                    <a:pt x="199" y="335"/>
                    <a:pt x="193" y="336"/>
                  </a:cubicBezTo>
                  <a:cubicBezTo>
                    <a:pt x="193" y="355"/>
                    <a:pt x="193" y="355"/>
                    <a:pt x="193" y="355"/>
                  </a:cubicBezTo>
                  <a:cubicBezTo>
                    <a:pt x="170" y="355"/>
                    <a:pt x="170" y="355"/>
                    <a:pt x="170" y="355"/>
                  </a:cubicBezTo>
                  <a:cubicBezTo>
                    <a:pt x="170" y="336"/>
                    <a:pt x="170" y="336"/>
                    <a:pt x="170" y="336"/>
                  </a:cubicBezTo>
                  <a:cubicBezTo>
                    <a:pt x="163" y="336"/>
                    <a:pt x="157" y="335"/>
                    <a:pt x="151" y="334"/>
                  </a:cubicBezTo>
                  <a:cubicBezTo>
                    <a:pt x="146" y="353"/>
                    <a:pt x="146" y="353"/>
                    <a:pt x="146" y="353"/>
                  </a:cubicBezTo>
                  <a:cubicBezTo>
                    <a:pt x="123" y="347"/>
                    <a:pt x="123" y="347"/>
                    <a:pt x="123" y="347"/>
                  </a:cubicBezTo>
                  <a:cubicBezTo>
                    <a:pt x="129" y="328"/>
                    <a:pt x="129" y="328"/>
                    <a:pt x="129" y="328"/>
                  </a:cubicBezTo>
                  <a:cubicBezTo>
                    <a:pt x="122" y="325"/>
                    <a:pt x="115" y="322"/>
                    <a:pt x="109" y="319"/>
                  </a:cubicBezTo>
                  <a:cubicBezTo>
                    <a:pt x="98" y="337"/>
                    <a:pt x="98" y="337"/>
                    <a:pt x="98" y="337"/>
                  </a:cubicBezTo>
                  <a:cubicBezTo>
                    <a:pt x="78" y="325"/>
                    <a:pt x="78" y="325"/>
                    <a:pt x="78" y="325"/>
                  </a:cubicBezTo>
                  <a:cubicBezTo>
                    <a:pt x="89" y="307"/>
                    <a:pt x="89" y="307"/>
                    <a:pt x="89" y="307"/>
                  </a:cubicBezTo>
                  <a:cubicBezTo>
                    <a:pt x="87" y="306"/>
                    <a:pt x="85" y="305"/>
                    <a:pt x="83" y="303"/>
                  </a:cubicBezTo>
                  <a:cubicBezTo>
                    <a:pt x="80" y="301"/>
                    <a:pt x="77" y="298"/>
                    <a:pt x="74" y="296"/>
                  </a:cubicBezTo>
                  <a:cubicBezTo>
                    <a:pt x="59" y="310"/>
                    <a:pt x="59" y="310"/>
                    <a:pt x="59" y="310"/>
                  </a:cubicBezTo>
                  <a:cubicBezTo>
                    <a:pt x="43" y="294"/>
                    <a:pt x="43" y="294"/>
                    <a:pt x="43" y="294"/>
                  </a:cubicBezTo>
                  <a:cubicBezTo>
                    <a:pt x="58" y="280"/>
                    <a:pt x="58" y="280"/>
                    <a:pt x="58" y="280"/>
                  </a:cubicBezTo>
                  <a:cubicBezTo>
                    <a:pt x="54" y="275"/>
                    <a:pt x="50" y="270"/>
                    <a:pt x="46" y="265"/>
                  </a:cubicBezTo>
                  <a:cubicBezTo>
                    <a:pt x="29" y="274"/>
                    <a:pt x="29" y="274"/>
                    <a:pt x="29" y="274"/>
                  </a:cubicBezTo>
                  <a:cubicBezTo>
                    <a:pt x="18" y="255"/>
                    <a:pt x="18" y="255"/>
                    <a:pt x="18" y="255"/>
                  </a:cubicBezTo>
                  <a:cubicBezTo>
                    <a:pt x="35" y="245"/>
                    <a:pt x="35" y="245"/>
                    <a:pt x="35" y="245"/>
                  </a:cubicBezTo>
                  <a:cubicBezTo>
                    <a:pt x="32" y="239"/>
                    <a:pt x="30" y="234"/>
                    <a:pt x="28" y="228"/>
                  </a:cubicBezTo>
                  <a:cubicBezTo>
                    <a:pt x="9" y="232"/>
                    <a:pt x="9" y="232"/>
                    <a:pt x="9" y="232"/>
                  </a:cubicBezTo>
                  <a:cubicBezTo>
                    <a:pt x="8" y="231"/>
                    <a:pt x="8" y="231"/>
                    <a:pt x="8" y="230"/>
                  </a:cubicBezTo>
                  <a:cubicBezTo>
                    <a:pt x="3" y="211"/>
                    <a:pt x="3" y="211"/>
                    <a:pt x="3" y="211"/>
                  </a:cubicBezTo>
                  <a:cubicBezTo>
                    <a:pt x="3" y="211"/>
                    <a:pt x="3" y="211"/>
                    <a:pt x="3" y="210"/>
                  </a:cubicBezTo>
                  <a:cubicBezTo>
                    <a:pt x="22" y="206"/>
                    <a:pt x="22" y="206"/>
                    <a:pt x="22" y="206"/>
                  </a:cubicBezTo>
                  <a:cubicBezTo>
                    <a:pt x="22" y="205"/>
                    <a:pt x="22" y="204"/>
                    <a:pt x="22" y="204"/>
                  </a:cubicBezTo>
                  <a:cubicBezTo>
                    <a:pt x="21" y="200"/>
                    <a:pt x="21" y="195"/>
                    <a:pt x="20" y="191"/>
                  </a:cubicBezTo>
                  <a:cubicBezTo>
                    <a:pt x="1" y="191"/>
                    <a:pt x="1" y="191"/>
                    <a:pt x="1" y="191"/>
                  </a:cubicBezTo>
                  <a:cubicBezTo>
                    <a:pt x="0" y="186"/>
                    <a:pt x="0" y="182"/>
                    <a:pt x="0" y="178"/>
                  </a:cubicBezTo>
                  <a:cubicBezTo>
                    <a:pt x="0" y="175"/>
                    <a:pt x="0" y="171"/>
                    <a:pt x="1" y="168"/>
                  </a:cubicBezTo>
                  <a:cubicBezTo>
                    <a:pt x="20" y="168"/>
                    <a:pt x="20" y="168"/>
                    <a:pt x="20" y="168"/>
                  </a:cubicBezTo>
                  <a:cubicBezTo>
                    <a:pt x="21" y="162"/>
                    <a:pt x="21" y="156"/>
                    <a:pt x="22" y="150"/>
                  </a:cubicBezTo>
                  <a:cubicBezTo>
                    <a:pt x="3" y="145"/>
                    <a:pt x="3" y="145"/>
                    <a:pt x="3" y="145"/>
                  </a:cubicBezTo>
                  <a:cubicBezTo>
                    <a:pt x="5" y="137"/>
                    <a:pt x="7" y="130"/>
                    <a:pt x="9" y="123"/>
                  </a:cubicBezTo>
                  <a:cubicBezTo>
                    <a:pt x="28" y="128"/>
                    <a:pt x="28" y="128"/>
                    <a:pt x="28" y="128"/>
                  </a:cubicBezTo>
                  <a:cubicBezTo>
                    <a:pt x="30" y="122"/>
                    <a:pt x="32" y="116"/>
                    <a:pt x="35" y="110"/>
                  </a:cubicBezTo>
                  <a:cubicBezTo>
                    <a:pt x="18" y="101"/>
                    <a:pt x="18" y="101"/>
                    <a:pt x="18" y="101"/>
                  </a:cubicBezTo>
                  <a:cubicBezTo>
                    <a:pt x="21" y="94"/>
                    <a:pt x="25" y="87"/>
                    <a:pt x="29" y="81"/>
                  </a:cubicBezTo>
                  <a:cubicBezTo>
                    <a:pt x="46" y="91"/>
                    <a:pt x="46" y="91"/>
                    <a:pt x="46" y="91"/>
                  </a:cubicBezTo>
                  <a:cubicBezTo>
                    <a:pt x="50" y="85"/>
                    <a:pt x="54" y="81"/>
                    <a:pt x="58" y="76"/>
                  </a:cubicBezTo>
                  <a:cubicBezTo>
                    <a:pt x="43" y="61"/>
                    <a:pt x="43" y="61"/>
                    <a:pt x="43" y="61"/>
                  </a:cubicBezTo>
                  <a:cubicBezTo>
                    <a:pt x="44" y="60"/>
                    <a:pt x="45" y="60"/>
                    <a:pt x="46" y="59"/>
                  </a:cubicBezTo>
                  <a:cubicBezTo>
                    <a:pt x="59" y="45"/>
                    <a:pt x="59" y="45"/>
                    <a:pt x="59" y="45"/>
                  </a:cubicBezTo>
                  <a:cubicBezTo>
                    <a:pt x="74" y="60"/>
                    <a:pt x="74" y="60"/>
                    <a:pt x="74" y="60"/>
                  </a:cubicBezTo>
                  <a:cubicBezTo>
                    <a:pt x="78" y="56"/>
                    <a:pt x="82" y="53"/>
                    <a:pt x="86" y="51"/>
                  </a:cubicBezTo>
                  <a:cubicBezTo>
                    <a:pt x="87" y="49"/>
                    <a:pt x="89" y="48"/>
                    <a:pt x="91" y="47"/>
                  </a:cubicBezTo>
                  <a:cubicBezTo>
                    <a:pt x="81" y="28"/>
                    <a:pt x="81" y="28"/>
                    <a:pt x="81" y="28"/>
                  </a:cubicBezTo>
                  <a:cubicBezTo>
                    <a:pt x="101" y="18"/>
                    <a:pt x="101" y="18"/>
                    <a:pt x="101" y="18"/>
                  </a:cubicBezTo>
                  <a:cubicBezTo>
                    <a:pt x="111" y="35"/>
                    <a:pt x="111" y="35"/>
                    <a:pt x="111" y="35"/>
                  </a:cubicBezTo>
                  <a:cubicBezTo>
                    <a:pt x="117" y="33"/>
                    <a:pt x="122" y="30"/>
                    <a:pt x="128" y="28"/>
                  </a:cubicBezTo>
                  <a:cubicBezTo>
                    <a:pt x="124" y="9"/>
                    <a:pt x="124" y="9"/>
                    <a:pt x="124" y="9"/>
                  </a:cubicBezTo>
                  <a:cubicBezTo>
                    <a:pt x="146" y="3"/>
                    <a:pt x="146" y="3"/>
                    <a:pt x="146" y="3"/>
                  </a:cubicBezTo>
                  <a:cubicBezTo>
                    <a:pt x="151" y="22"/>
                    <a:pt x="151" y="22"/>
                    <a:pt x="151" y="22"/>
                  </a:cubicBezTo>
                  <a:cubicBezTo>
                    <a:pt x="157" y="21"/>
                    <a:pt x="163" y="20"/>
                    <a:pt x="170" y="20"/>
                  </a:cubicBezTo>
                  <a:cubicBezTo>
                    <a:pt x="170" y="0"/>
                    <a:pt x="170" y="0"/>
                    <a:pt x="170" y="0"/>
                  </a:cubicBezTo>
                  <a:cubicBezTo>
                    <a:pt x="193" y="1"/>
                    <a:pt x="193" y="1"/>
                    <a:pt x="193" y="1"/>
                  </a:cubicBezTo>
                  <a:cubicBezTo>
                    <a:pt x="193" y="20"/>
                    <a:pt x="193" y="20"/>
                    <a:pt x="193" y="20"/>
                  </a:cubicBezTo>
                  <a:cubicBezTo>
                    <a:pt x="199" y="20"/>
                    <a:pt x="205" y="21"/>
                    <a:pt x="212" y="23"/>
                  </a:cubicBezTo>
                  <a:close/>
                  <a:moveTo>
                    <a:pt x="82" y="280"/>
                  </a:moveTo>
                  <a:cubicBezTo>
                    <a:pt x="278" y="280"/>
                    <a:pt x="278" y="280"/>
                    <a:pt x="278" y="280"/>
                  </a:cubicBezTo>
                  <a:cubicBezTo>
                    <a:pt x="305" y="254"/>
                    <a:pt x="322" y="218"/>
                    <a:pt x="322" y="178"/>
                  </a:cubicBezTo>
                  <a:cubicBezTo>
                    <a:pt x="322" y="100"/>
                    <a:pt x="258" y="36"/>
                    <a:pt x="180" y="36"/>
                  </a:cubicBezTo>
                  <a:cubicBezTo>
                    <a:pt x="102" y="36"/>
                    <a:pt x="38" y="100"/>
                    <a:pt x="38" y="178"/>
                  </a:cubicBezTo>
                  <a:cubicBezTo>
                    <a:pt x="38" y="218"/>
                    <a:pt x="55" y="254"/>
                    <a:pt x="82" y="280"/>
                  </a:cubicBezTo>
                  <a:close/>
                  <a:moveTo>
                    <a:pt x="267" y="290"/>
                  </a:moveTo>
                  <a:cubicBezTo>
                    <a:pt x="92" y="290"/>
                    <a:pt x="92" y="290"/>
                    <a:pt x="92" y="290"/>
                  </a:cubicBezTo>
                  <a:cubicBezTo>
                    <a:pt x="117" y="309"/>
                    <a:pt x="147" y="320"/>
                    <a:pt x="180" y="320"/>
                  </a:cubicBezTo>
                  <a:cubicBezTo>
                    <a:pt x="213" y="320"/>
                    <a:pt x="243" y="309"/>
                    <a:pt x="267"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82" name="íṥľíďe">
              <a:extLst>
                <a:ext uri="{FF2B5EF4-FFF2-40B4-BE49-F238E27FC236}">
                  <a16:creationId xmlns:a16="http://schemas.microsoft.com/office/drawing/2014/main" id="{BC362595-10B0-4835-A69E-672FBDAE0C6A}"/>
                </a:ext>
              </a:extLst>
            </p:cNvPr>
            <p:cNvSpPr/>
            <p:nvPr/>
          </p:nvSpPr>
          <p:spPr bwMode="auto">
            <a:xfrm>
              <a:off x="4276725" y="-1401035"/>
              <a:ext cx="35560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83" name="íŝ1îḋé">
              <a:extLst>
                <a:ext uri="{FF2B5EF4-FFF2-40B4-BE49-F238E27FC236}">
                  <a16:creationId xmlns:a16="http://schemas.microsoft.com/office/drawing/2014/main" id="{935E7E76-C820-4B63-B989-77E7839EEBB2}"/>
                </a:ext>
              </a:extLst>
            </p:cNvPr>
            <p:cNvSpPr/>
            <p:nvPr/>
          </p:nvSpPr>
          <p:spPr bwMode="auto">
            <a:xfrm>
              <a:off x="4217988" y="-1364522"/>
              <a:ext cx="474663" cy="101600"/>
            </a:xfrm>
            <a:custGeom>
              <a:avLst/>
              <a:gdLst>
                <a:gd name="T0" fmla="*/ 0 w 144"/>
                <a:gd name="T1" fmla="*/ 0 h 31"/>
                <a:gd name="T2" fmla="*/ 144 w 144"/>
                <a:gd name="T3" fmla="*/ 0 h 31"/>
                <a:gd name="T4" fmla="*/ 144 w 144"/>
                <a:gd name="T5" fmla="*/ 31 h 31"/>
                <a:gd name="T6" fmla="*/ 0 w 144"/>
                <a:gd name="T7" fmla="*/ 31 h 31"/>
                <a:gd name="T8" fmla="*/ 0 w 144"/>
                <a:gd name="T9" fmla="*/ 0 h 31"/>
                <a:gd name="T10" fmla="*/ 41 w 144"/>
                <a:gd name="T11" fmla="*/ 5 h 31"/>
                <a:gd name="T12" fmla="*/ 36 w 144"/>
                <a:gd name="T13" fmla="*/ 5 h 31"/>
                <a:gd name="T14" fmla="*/ 30 w 144"/>
                <a:gd name="T15" fmla="*/ 10 h 31"/>
                <a:gd name="T16" fmla="*/ 30 w 144"/>
                <a:gd name="T17" fmla="*/ 15 h 31"/>
                <a:gd name="T18" fmla="*/ 35 w 144"/>
                <a:gd name="T19" fmla="*/ 15 h 31"/>
                <a:gd name="T20" fmla="*/ 35 w 144"/>
                <a:gd name="T21" fmla="*/ 28 h 31"/>
                <a:gd name="T22" fmla="*/ 41 w 144"/>
                <a:gd name="T23" fmla="*/ 28 h 31"/>
                <a:gd name="T24" fmla="*/ 41 w 144"/>
                <a:gd name="T25" fmla="*/ 5 h 31"/>
                <a:gd name="T26" fmla="*/ 61 w 144"/>
                <a:gd name="T27" fmla="*/ 23 h 31"/>
                <a:gd name="T28" fmla="*/ 64 w 144"/>
                <a:gd name="T29" fmla="*/ 21 h 31"/>
                <a:gd name="T30" fmla="*/ 61 w 144"/>
                <a:gd name="T31" fmla="*/ 18 h 31"/>
                <a:gd name="T32" fmla="*/ 58 w 144"/>
                <a:gd name="T33" fmla="*/ 21 h 31"/>
                <a:gd name="T34" fmla="*/ 61 w 144"/>
                <a:gd name="T35" fmla="*/ 23 h 31"/>
                <a:gd name="T36" fmla="*/ 61 w 144"/>
                <a:gd name="T37" fmla="*/ 14 h 31"/>
                <a:gd name="T38" fmla="*/ 63 w 144"/>
                <a:gd name="T39" fmla="*/ 12 h 31"/>
                <a:gd name="T40" fmla="*/ 61 w 144"/>
                <a:gd name="T41" fmla="*/ 9 h 31"/>
                <a:gd name="T42" fmla="*/ 58 w 144"/>
                <a:gd name="T43" fmla="*/ 12 h 31"/>
                <a:gd name="T44" fmla="*/ 61 w 144"/>
                <a:gd name="T45" fmla="*/ 14 h 31"/>
                <a:gd name="T46" fmla="*/ 55 w 144"/>
                <a:gd name="T47" fmla="*/ 16 h 31"/>
                <a:gd name="T48" fmla="*/ 51 w 144"/>
                <a:gd name="T49" fmla="*/ 21 h 31"/>
                <a:gd name="T50" fmla="*/ 61 w 144"/>
                <a:gd name="T51" fmla="*/ 28 h 31"/>
                <a:gd name="T52" fmla="*/ 70 w 144"/>
                <a:gd name="T53" fmla="*/ 21 h 31"/>
                <a:gd name="T54" fmla="*/ 67 w 144"/>
                <a:gd name="T55" fmla="*/ 16 h 31"/>
                <a:gd name="T56" fmla="*/ 70 w 144"/>
                <a:gd name="T57" fmla="*/ 11 h 31"/>
                <a:gd name="T58" fmla="*/ 61 w 144"/>
                <a:gd name="T59" fmla="*/ 5 h 31"/>
                <a:gd name="T60" fmla="*/ 52 w 144"/>
                <a:gd name="T61" fmla="*/ 11 h 31"/>
                <a:gd name="T62" fmla="*/ 55 w 144"/>
                <a:gd name="T63" fmla="*/ 16 h 31"/>
                <a:gd name="T64" fmla="*/ 84 w 144"/>
                <a:gd name="T65" fmla="*/ 16 h 31"/>
                <a:gd name="T66" fmla="*/ 87 w 144"/>
                <a:gd name="T67" fmla="*/ 13 h 31"/>
                <a:gd name="T68" fmla="*/ 84 w 144"/>
                <a:gd name="T69" fmla="*/ 10 h 31"/>
                <a:gd name="T70" fmla="*/ 81 w 144"/>
                <a:gd name="T71" fmla="*/ 13 h 31"/>
                <a:gd name="T72" fmla="*/ 84 w 144"/>
                <a:gd name="T73" fmla="*/ 16 h 31"/>
                <a:gd name="T74" fmla="*/ 75 w 144"/>
                <a:gd name="T75" fmla="*/ 22 h 31"/>
                <a:gd name="T76" fmla="*/ 84 w 144"/>
                <a:gd name="T77" fmla="*/ 28 h 31"/>
                <a:gd name="T78" fmla="*/ 94 w 144"/>
                <a:gd name="T79" fmla="*/ 17 h 31"/>
                <a:gd name="T80" fmla="*/ 83 w 144"/>
                <a:gd name="T81" fmla="*/ 5 h 31"/>
                <a:gd name="T82" fmla="*/ 74 w 144"/>
                <a:gd name="T83" fmla="*/ 13 h 31"/>
                <a:gd name="T84" fmla="*/ 82 w 144"/>
                <a:gd name="T85" fmla="*/ 20 h 31"/>
                <a:gd name="T86" fmla="*/ 87 w 144"/>
                <a:gd name="T87" fmla="*/ 19 h 31"/>
                <a:gd name="T88" fmla="*/ 84 w 144"/>
                <a:gd name="T89" fmla="*/ 24 h 31"/>
                <a:gd name="T90" fmla="*/ 81 w 144"/>
                <a:gd name="T91" fmla="*/ 22 h 31"/>
                <a:gd name="T92" fmla="*/ 75 w 144"/>
                <a:gd name="T93" fmla="*/ 22 h 31"/>
                <a:gd name="T94" fmla="*/ 108 w 144"/>
                <a:gd name="T95" fmla="*/ 17 h 31"/>
                <a:gd name="T96" fmla="*/ 105 w 144"/>
                <a:gd name="T97" fmla="*/ 21 h 31"/>
                <a:gd name="T98" fmla="*/ 108 w 144"/>
                <a:gd name="T99" fmla="*/ 24 h 31"/>
                <a:gd name="T100" fmla="*/ 111 w 144"/>
                <a:gd name="T101" fmla="*/ 20 h 31"/>
                <a:gd name="T102" fmla="*/ 108 w 144"/>
                <a:gd name="T103" fmla="*/ 17 h 31"/>
                <a:gd name="T104" fmla="*/ 117 w 144"/>
                <a:gd name="T105" fmla="*/ 11 h 31"/>
                <a:gd name="T106" fmla="*/ 108 w 144"/>
                <a:gd name="T107" fmla="*/ 5 h 31"/>
                <a:gd name="T108" fmla="*/ 98 w 144"/>
                <a:gd name="T109" fmla="*/ 17 h 31"/>
                <a:gd name="T110" fmla="*/ 109 w 144"/>
                <a:gd name="T111" fmla="*/ 28 h 31"/>
                <a:gd name="T112" fmla="*/ 118 w 144"/>
                <a:gd name="T113" fmla="*/ 20 h 31"/>
                <a:gd name="T114" fmla="*/ 110 w 144"/>
                <a:gd name="T115" fmla="*/ 13 h 31"/>
                <a:gd name="T116" fmla="*/ 105 w 144"/>
                <a:gd name="T117" fmla="*/ 15 h 31"/>
                <a:gd name="T118" fmla="*/ 108 w 144"/>
                <a:gd name="T119" fmla="*/ 9 h 31"/>
                <a:gd name="T120" fmla="*/ 111 w 144"/>
                <a:gd name="T121" fmla="*/ 11 h 31"/>
                <a:gd name="T122" fmla="*/ 117 w 144"/>
                <a:gd name="T123"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4" h="31">
                  <a:moveTo>
                    <a:pt x="0" y="0"/>
                  </a:moveTo>
                  <a:cubicBezTo>
                    <a:pt x="144" y="0"/>
                    <a:pt x="144" y="0"/>
                    <a:pt x="144" y="0"/>
                  </a:cubicBezTo>
                  <a:cubicBezTo>
                    <a:pt x="144" y="31"/>
                    <a:pt x="144" y="31"/>
                    <a:pt x="144" y="31"/>
                  </a:cubicBezTo>
                  <a:cubicBezTo>
                    <a:pt x="0" y="31"/>
                    <a:pt x="0" y="31"/>
                    <a:pt x="0" y="31"/>
                  </a:cubicBezTo>
                  <a:cubicBezTo>
                    <a:pt x="0" y="0"/>
                    <a:pt x="0" y="0"/>
                    <a:pt x="0" y="0"/>
                  </a:cubicBezTo>
                  <a:close/>
                  <a:moveTo>
                    <a:pt x="41" y="5"/>
                  </a:moveTo>
                  <a:cubicBezTo>
                    <a:pt x="36" y="5"/>
                    <a:pt x="36" y="5"/>
                    <a:pt x="36" y="5"/>
                  </a:cubicBezTo>
                  <a:cubicBezTo>
                    <a:pt x="36" y="8"/>
                    <a:pt x="33" y="10"/>
                    <a:pt x="30" y="10"/>
                  </a:cubicBezTo>
                  <a:cubicBezTo>
                    <a:pt x="30" y="15"/>
                    <a:pt x="30" y="15"/>
                    <a:pt x="30" y="15"/>
                  </a:cubicBezTo>
                  <a:cubicBezTo>
                    <a:pt x="35" y="15"/>
                    <a:pt x="35" y="15"/>
                    <a:pt x="35" y="15"/>
                  </a:cubicBezTo>
                  <a:cubicBezTo>
                    <a:pt x="35" y="28"/>
                    <a:pt x="35" y="28"/>
                    <a:pt x="35" y="28"/>
                  </a:cubicBezTo>
                  <a:cubicBezTo>
                    <a:pt x="41" y="28"/>
                    <a:pt x="41" y="28"/>
                    <a:pt x="41" y="28"/>
                  </a:cubicBezTo>
                  <a:cubicBezTo>
                    <a:pt x="41" y="5"/>
                    <a:pt x="41" y="5"/>
                    <a:pt x="41" y="5"/>
                  </a:cubicBezTo>
                  <a:close/>
                  <a:moveTo>
                    <a:pt x="61" y="23"/>
                  </a:moveTo>
                  <a:cubicBezTo>
                    <a:pt x="63" y="23"/>
                    <a:pt x="64" y="22"/>
                    <a:pt x="64" y="21"/>
                  </a:cubicBezTo>
                  <a:cubicBezTo>
                    <a:pt x="64" y="19"/>
                    <a:pt x="63" y="18"/>
                    <a:pt x="61" y="18"/>
                  </a:cubicBezTo>
                  <a:cubicBezTo>
                    <a:pt x="59" y="18"/>
                    <a:pt x="58" y="19"/>
                    <a:pt x="58" y="21"/>
                  </a:cubicBezTo>
                  <a:cubicBezTo>
                    <a:pt x="58" y="23"/>
                    <a:pt x="59" y="24"/>
                    <a:pt x="61" y="23"/>
                  </a:cubicBezTo>
                  <a:close/>
                  <a:moveTo>
                    <a:pt x="61" y="14"/>
                  </a:moveTo>
                  <a:cubicBezTo>
                    <a:pt x="62" y="14"/>
                    <a:pt x="63" y="13"/>
                    <a:pt x="63" y="12"/>
                  </a:cubicBezTo>
                  <a:cubicBezTo>
                    <a:pt x="63" y="10"/>
                    <a:pt x="62" y="9"/>
                    <a:pt x="61" y="9"/>
                  </a:cubicBezTo>
                  <a:cubicBezTo>
                    <a:pt x="59" y="9"/>
                    <a:pt x="58" y="10"/>
                    <a:pt x="58" y="12"/>
                  </a:cubicBezTo>
                  <a:cubicBezTo>
                    <a:pt x="58" y="13"/>
                    <a:pt x="59" y="14"/>
                    <a:pt x="61" y="14"/>
                  </a:cubicBezTo>
                  <a:close/>
                  <a:moveTo>
                    <a:pt x="55" y="16"/>
                  </a:moveTo>
                  <a:cubicBezTo>
                    <a:pt x="52" y="17"/>
                    <a:pt x="51" y="19"/>
                    <a:pt x="51" y="21"/>
                  </a:cubicBezTo>
                  <a:cubicBezTo>
                    <a:pt x="51" y="26"/>
                    <a:pt x="54" y="28"/>
                    <a:pt x="61" y="28"/>
                  </a:cubicBezTo>
                  <a:cubicBezTo>
                    <a:pt x="67" y="28"/>
                    <a:pt x="70" y="26"/>
                    <a:pt x="70" y="21"/>
                  </a:cubicBezTo>
                  <a:cubicBezTo>
                    <a:pt x="70" y="19"/>
                    <a:pt x="69" y="17"/>
                    <a:pt x="67" y="16"/>
                  </a:cubicBezTo>
                  <a:cubicBezTo>
                    <a:pt x="69" y="15"/>
                    <a:pt x="70" y="14"/>
                    <a:pt x="70" y="11"/>
                  </a:cubicBezTo>
                  <a:cubicBezTo>
                    <a:pt x="69" y="7"/>
                    <a:pt x="66" y="5"/>
                    <a:pt x="61" y="5"/>
                  </a:cubicBezTo>
                  <a:cubicBezTo>
                    <a:pt x="55" y="5"/>
                    <a:pt x="52" y="7"/>
                    <a:pt x="52" y="11"/>
                  </a:cubicBezTo>
                  <a:cubicBezTo>
                    <a:pt x="51" y="13"/>
                    <a:pt x="52" y="15"/>
                    <a:pt x="55" y="16"/>
                  </a:cubicBezTo>
                  <a:close/>
                  <a:moveTo>
                    <a:pt x="84" y="16"/>
                  </a:moveTo>
                  <a:cubicBezTo>
                    <a:pt x="86" y="16"/>
                    <a:pt x="87" y="15"/>
                    <a:pt x="87" y="13"/>
                  </a:cubicBezTo>
                  <a:cubicBezTo>
                    <a:pt x="87" y="11"/>
                    <a:pt x="86" y="10"/>
                    <a:pt x="84" y="10"/>
                  </a:cubicBezTo>
                  <a:cubicBezTo>
                    <a:pt x="82" y="10"/>
                    <a:pt x="81" y="11"/>
                    <a:pt x="81" y="13"/>
                  </a:cubicBezTo>
                  <a:cubicBezTo>
                    <a:pt x="81" y="15"/>
                    <a:pt x="82" y="16"/>
                    <a:pt x="84" y="16"/>
                  </a:cubicBezTo>
                  <a:close/>
                  <a:moveTo>
                    <a:pt x="75" y="22"/>
                  </a:moveTo>
                  <a:cubicBezTo>
                    <a:pt x="76" y="26"/>
                    <a:pt x="79" y="28"/>
                    <a:pt x="84" y="28"/>
                  </a:cubicBezTo>
                  <a:cubicBezTo>
                    <a:pt x="90" y="28"/>
                    <a:pt x="94" y="24"/>
                    <a:pt x="94" y="17"/>
                  </a:cubicBezTo>
                  <a:cubicBezTo>
                    <a:pt x="94" y="9"/>
                    <a:pt x="90" y="5"/>
                    <a:pt x="83" y="5"/>
                  </a:cubicBezTo>
                  <a:cubicBezTo>
                    <a:pt x="77" y="5"/>
                    <a:pt x="74" y="8"/>
                    <a:pt x="74" y="13"/>
                  </a:cubicBezTo>
                  <a:cubicBezTo>
                    <a:pt x="75" y="18"/>
                    <a:pt x="77" y="20"/>
                    <a:pt x="82" y="20"/>
                  </a:cubicBezTo>
                  <a:cubicBezTo>
                    <a:pt x="84" y="20"/>
                    <a:pt x="86" y="20"/>
                    <a:pt x="87" y="19"/>
                  </a:cubicBezTo>
                  <a:cubicBezTo>
                    <a:pt x="87" y="22"/>
                    <a:pt x="86" y="24"/>
                    <a:pt x="84" y="24"/>
                  </a:cubicBezTo>
                  <a:cubicBezTo>
                    <a:pt x="82" y="24"/>
                    <a:pt x="81" y="23"/>
                    <a:pt x="81" y="22"/>
                  </a:cubicBezTo>
                  <a:cubicBezTo>
                    <a:pt x="75" y="22"/>
                    <a:pt x="75" y="22"/>
                    <a:pt x="75" y="22"/>
                  </a:cubicBezTo>
                  <a:close/>
                  <a:moveTo>
                    <a:pt x="108" y="17"/>
                  </a:moveTo>
                  <a:cubicBezTo>
                    <a:pt x="106" y="17"/>
                    <a:pt x="105" y="18"/>
                    <a:pt x="105" y="21"/>
                  </a:cubicBezTo>
                  <a:cubicBezTo>
                    <a:pt x="105" y="22"/>
                    <a:pt x="106" y="23"/>
                    <a:pt x="108" y="24"/>
                  </a:cubicBezTo>
                  <a:cubicBezTo>
                    <a:pt x="110" y="24"/>
                    <a:pt x="111" y="22"/>
                    <a:pt x="111" y="20"/>
                  </a:cubicBezTo>
                  <a:cubicBezTo>
                    <a:pt x="111" y="19"/>
                    <a:pt x="110" y="18"/>
                    <a:pt x="108" y="17"/>
                  </a:cubicBezTo>
                  <a:close/>
                  <a:moveTo>
                    <a:pt x="117" y="11"/>
                  </a:moveTo>
                  <a:cubicBezTo>
                    <a:pt x="116" y="7"/>
                    <a:pt x="113" y="5"/>
                    <a:pt x="108" y="5"/>
                  </a:cubicBezTo>
                  <a:cubicBezTo>
                    <a:pt x="101" y="5"/>
                    <a:pt x="98" y="9"/>
                    <a:pt x="98" y="17"/>
                  </a:cubicBezTo>
                  <a:cubicBezTo>
                    <a:pt x="98" y="24"/>
                    <a:pt x="101" y="28"/>
                    <a:pt x="109" y="28"/>
                  </a:cubicBezTo>
                  <a:cubicBezTo>
                    <a:pt x="114" y="28"/>
                    <a:pt x="117" y="25"/>
                    <a:pt x="118" y="20"/>
                  </a:cubicBezTo>
                  <a:cubicBezTo>
                    <a:pt x="117" y="16"/>
                    <a:pt x="115" y="13"/>
                    <a:pt x="110" y="13"/>
                  </a:cubicBezTo>
                  <a:cubicBezTo>
                    <a:pt x="108" y="13"/>
                    <a:pt x="106" y="14"/>
                    <a:pt x="105" y="15"/>
                  </a:cubicBezTo>
                  <a:cubicBezTo>
                    <a:pt x="105" y="11"/>
                    <a:pt x="106" y="9"/>
                    <a:pt x="108" y="9"/>
                  </a:cubicBezTo>
                  <a:cubicBezTo>
                    <a:pt x="109" y="9"/>
                    <a:pt x="110" y="10"/>
                    <a:pt x="111" y="11"/>
                  </a:cubicBezTo>
                  <a:lnTo>
                    <a:pt x="117"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4" name="ïSlïḑé">
              <a:extLst>
                <a:ext uri="{FF2B5EF4-FFF2-40B4-BE49-F238E27FC236}">
                  <a16:creationId xmlns:a16="http://schemas.microsoft.com/office/drawing/2014/main" id="{1F8F0A17-1581-4CDA-9E8A-C0E85EE4AB14}"/>
                </a:ext>
              </a:extLst>
            </p:cNvPr>
            <p:cNvSpPr/>
            <p:nvPr/>
          </p:nvSpPr>
          <p:spPr bwMode="auto">
            <a:xfrm>
              <a:off x="4451350" y="-1959835"/>
              <a:ext cx="42863" cy="241300"/>
            </a:xfrm>
            <a:custGeom>
              <a:avLst/>
              <a:gdLst>
                <a:gd name="T0" fmla="*/ 0 w 13"/>
                <a:gd name="T1" fmla="*/ 70 h 73"/>
                <a:gd name="T2" fmla="*/ 0 w 13"/>
                <a:gd name="T3" fmla="*/ 51 h 73"/>
                <a:gd name="T4" fmla="*/ 0 w 13"/>
                <a:gd name="T5" fmla="*/ 3 h 73"/>
                <a:gd name="T6" fmla="*/ 2 w 13"/>
                <a:gd name="T7" fmla="*/ 0 h 73"/>
                <a:gd name="T8" fmla="*/ 11 w 13"/>
                <a:gd name="T9" fmla="*/ 0 h 73"/>
                <a:gd name="T10" fmla="*/ 13 w 13"/>
                <a:gd name="T11" fmla="*/ 3 h 73"/>
                <a:gd name="T12" fmla="*/ 13 w 13"/>
                <a:gd name="T13" fmla="*/ 51 h 73"/>
                <a:gd name="T14" fmla="*/ 13 w 13"/>
                <a:gd name="T15" fmla="*/ 70 h 73"/>
                <a:gd name="T16" fmla="*/ 13 w 13"/>
                <a:gd name="T17" fmla="*/ 73 h 73"/>
                <a:gd name="T18" fmla="*/ 11 w 13"/>
                <a:gd name="T19" fmla="*/ 73 h 73"/>
                <a:gd name="T20" fmla="*/ 2 w 13"/>
                <a:gd name="T21" fmla="*/ 73 h 73"/>
                <a:gd name="T22" fmla="*/ 0 w 13"/>
                <a:gd name="T23" fmla="*/ 73 h 73"/>
                <a:gd name="T24" fmla="*/ 0 w 13"/>
                <a:gd name="T25" fmla="*/ 70 h 73"/>
                <a:gd name="T26" fmla="*/ 0 w 13"/>
                <a:gd name="T27" fmla="*/ 7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73">
                  <a:moveTo>
                    <a:pt x="0" y="70"/>
                  </a:moveTo>
                  <a:cubicBezTo>
                    <a:pt x="0" y="51"/>
                    <a:pt x="0" y="51"/>
                    <a:pt x="0" y="51"/>
                  </a:cubicBezTo>
                  <a:cubicBezTo>
                    <a:pt x="0" y="3"/>
                    <a:pt x="0" y="3"/>
                    <a:pt x="0" y="3"/>
                  </a:cubicBezTo>
                  <a:cubicBezTo>
                    <a:pt x="0" y="1"/>
                    <a:pt x="1" y="0"/>
                    <a:pt x="2" y="0"/>
                  </a:cubicBezTo>
                  <a:cubicBezTo>
                    <a:pt x="11" y="0"/>
                    <a:pt x="11" y="0"/>
                    <a:pt x="11" y="0"/>
                  </a:cubicBezTo>
                  <a:cubicBezTo>
                    <a:pt x="12" y="0"/>
                    <a:pt x="13" y="1"/>
                    <a:pt x="13" y="3"/>
                  </a:cubicBezTo>
                  <a:cubicBezTo>
                    <a:pt x="13" y="51"/>
                    <a:pt x="13" y="51"/>
                    <a:pt x="13" y="51"/>
                  </a:cubicBezTo>
                  <a:cubicBezTo>
                    <a:pt x="13" y="70"/>
                    <a:pt x="13" y="70"/>
                    <a:pt x="13" y="70"/>
                  </a:cubicBezTo>
                  <a:cubicBezTo>
                    <a:pt x="13" y="73"/>
                    <a:pt x="13" y="73"/>
                    <a:pt x="13" y="73"/>
                  </a:cubicBezTo>
                  <a:cubicBezTo>
                    <a:pt x="11" y="73"/>
                    <a:pt x="11" y="73"/>
                    <a:pt x="11" y="73"/>
                  </a:cubicBezTo>
                  <a:cubicBezTo>
                    <a:pt x="2" y="73"/>
                    <a:pt x="2" y="73"/>
                    <a:pt x="2" y="73"/>
                  </a:cubicBezTo>
                  <a:cubicBezTo>
                    <a:pt x="0" y="73"/>
                    <a:pt x="0" y="73"/>
                    <a:pt x="0" y="73"/>
                  </a:cubicBezTo>
                  <a:cubicBezTo>
                    <a:pt x="0" y="70"/>
                    <a:pt x="0" y="70"/>
                    <a:pt x="0" y="70"/>
                  </a:cubicBezTo>
                  <a:cubicBezTo>
                    <a:pt x="0" y="70"/>
                    <a:pt x="0" y="70"/>
                    <a:pt x="0"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85" name="îṩlîḋê">
              <a:extLst>
                <a:ext uri="{FF2B5EF4-FFF2-40B4-BE49-F238E27FC236}">
                  <a16:creationId xmlns:a16="http://schemas.microsoft.com/office/drawing/2014/main" id="{67739F66-B537-463C-9427-4644AE52DA13}"/>
                </a:ext>
              </a:extLst>
            </p:cNvPr>
            <p:cNvSpPr/>
            <p:nvPr/>
          </p:nvSpPr>
          <p:spPr bwMode="auto">
            <a:xfrm>
              <a:off x="4506913" y="-1939197"/>
              <a:ext cx="188913" cy="239713"/>
            </a:xfrm>
            <a:custGeom>
              <a:avLst/>
              <a:gdLst>
                <a:gd name="T0" fmla="*/ 0 w 57"/>
                <a:gd name="T1" fmla="*/ 65 h 73"/>
                <a:gd name="T2" fmla="*/ 0 w 57"/>
                <a:gd name="T3" fmla="*/ 47 h 73"/>
                <a:gd name="T4" fmla="*/ 0 w 57"/>
                <a:gd name="T5" fmla="*/ 2 h 73"/>
                <a:gd name="T6" fmla="*/ 2 w 57"/>
                <a:gd name="T7" fmla="*/ 0 h 73"/>
                <a:gd name="T8" fmla="*/ 10 w 57"/>
                <a:gd name="T9" fmla="*/ 0 h 73"/>
                <a:gd name="T10" fmla="*/ 11 w 57"/>
                <a:gd name="T11" fmla="*/ 2 h 73"/>
                <a:gd name="T12" fmla="*/ 11 w 57"/>
                <a:gd name="T13" fmla="*/ 16 h 73"/>
                <a:gd name="T14" fmla="*/ 17 w 57"/>
                <a:gd name="T15" fmla="*/ 12 h 73"/>
                <a:gd name="T16" fmla="*/ 20 w 57"/>
                <a:gd name="T17" fmla="*/ 13 h 73"/>
                <a:gd name="T18" fmla="*/ 46 w 57"/>
                <a:gd name="T19" fmla="*/ 50 h 73"/>
                <a:gd name="T20" fmla="*/ 56 w 57"/>
                <a:gd name="T21" fmla="*/ 64 h 73"/>
                <a:gd name="T22" fmla="*/ 57 w 57"/>
                <a:gd name="T23" fmla="*/ 66 h 73"/>
                <a:gd name="T24" fmla="*/ 55 w 57"/>
                <a:gd name="T25" fmla="*/ 67 h 73"/>
                <a:gd name="T26" fmla="*/ 49 w 57"/>
                <a:gd name="T27" fmla="*/ 72 h 73"/>
                <a:gd name="T28" fmla="*/ 47 w 57"/>
                <a:gd name="T29" fmla="*/ 73 h 73"/>
                <a:gd name="T30" fmla="*/ 46 w 57"/>
                <a:gd name="T31" fmla="*/ 71 h 73"/>
                <a:gd name="T32" fmla="*/ 46 w 57"/>
                <a:gd name="T33" fmla="*/ 71 h 73"/>
                <a:gd name="T34" fmla="*/ 36 w 57"/>
                <a:gd name="T35" fmla="*/ 56 h 73"/>
                <a:gd name="T36" fmla="*/ 11 w 57"/>
                <a:gd name="T37" fmla="*/ 21 h 73"/>
                <a:gd name="T38" fmla="*/ 11 w 57"/>
                <a:gd name="T39" fmla="*/ 47 h 73"/>
                <a:gd name="T40" fmla="*/ 11 w 57"/>
                <a:gd name="T41" fmla="*/ 65 h 73"/>
                <a:gd name="T42" fmla="*/ 11 w 57"/>
                <a:gd name="T43" fmla="*/ 67 h 73"/>
                <a:gd name="T44" fmla="*/ 10 w 57"/>
                <a:gd name="T45" fmla="*/ 67 h 73"/>
                <a:gd name="T46" fmla="*/ 2 w 57"/>
                <a:gd name="T47" fmla="*/ 67 h 73"/>
                <a:gd name="T48" fmla="*/ 0 w 57"/>
                <a:gd name="T49" fmla="*/ 67 h 73"/>
                <a:gd name="T50" fmla="*/ 0 w 57"/>
                <a:gd name="T51" fmla="*/ 65 h 73"/>
                <a:gd name="T52" fmla="*/ 0 w 57"/>
                <a:gd name="T53"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7" h="73">
                  <a:moveTo>
                    <a:pt x="0" y="65"/>
                  </a:moveTo>
                  <a:cubicBezTo>
                    <a:pt x="0" y="47"/>
                    <a:pt x="0" y="47"/>
                    <a:pt x="0" y="47"/>
                  </a:cubicBezTo>
                  <a:cubicBezTo>
                    <a:pt x="0" y="2"/>
                    <a:pt x="0" y="2"/>
                    <a:pt x="0" y="2"/>
                  </a:cubicBezTo>
                  <a:cubicBezTo>
                    <a:pt x="0" y="1"/>
                    <a:pt x="1" y="0"/>
                    <a:pt x="2" y="0"/>
                  </a:cubicBezTo>
                  <a:cubicBezTo>
                    <a:pt x="10" y="0"/>
                    <a:pt x="10" y="0"/>
                    <a:pt x="10" y="0"/>
                  </a:cubicBezTo>
                  <a:cubicBezTo>
                    <a:pt x="11" y="0"/>
                    <a:pt x="11" y="1"/>
                    <a:pt x="11" y="2"/>
                  </a:cubicBezTo>
                  <a:cubicBezTo>
                    <a:pt x="11" y="16"/>
                    <a:pt x="11" y="16"/>
                    <a:pt x="11" y="16"/>
                  </a:cubicBezTo>
                  <a:cubicBezTo>
                    <a:pt x="17" y="12"/>
                    <a:pt x="17" y="12"/>
                    <a:pt x="17" y="12"/>
                  </a:cubicBezTo>
                  <a:cubicBezTo>
                    <a:pt x="18" y="12"/>
                    <a:pt x="19" y="12"/>
                    <a:pt x="20" y="13"/>
                  </a:cubicBezTo>
                  <a:cubicBezTo>
                    <a:pt x="46" y="50"/>
                    <a:pt x="46" y="50"/>
                    <a:pt x="46" y="50"/>
                  </a:cubicBezTo>
                  <a:cubicBezTo>
                    <a:pt x="56" y="64"/>
                    <a:pt x="56" y="64"/>
                    <a:pt x="56" y="64"/>
                  </a:cubicBezTo>
                  <a:cubicBezTo>
                    <a:pt x="57" y="66"/>
                    <a:pt x="57" y="66"/>
                    <a:pt x="57" y="66"/>
                  </a:cubicBezTo>
                  <a:cubicBezTo>
                    <a:pt x="55" y="67"/>
                    <a:pt x="55" y="67"/>
                    <a:pt x="55" y="67"/>
                  </a:cubicBezTo>
                  <a:cubicBezTo>
                    <a:pt x="49" y="72"/>
                    <a:pt x="49" y="72"/>
                    <a:pt x="49" y="72"/>
                  </a:cubicBezTo>
                  <a:cubicBezTo>
                    <a:pt x="47" y="73"/>
                    <a:pt x="47" y="73"/>
                    <a:pt x="47" y="73"/>
                  </a:cubicBezTo>
                  <a:cubicBezTo>
                    <a:pt x="46" y="71"/>
                    <a:pt x="46" y="71"/>
                    <a:pt x="46" y="71"/>
                  </a:cubicBezTo>
                  <a:cubicBezTo>
                    <a:pt x="46" y="71"/>
                    <a:pt x="46" y="71"/>
                    <a:pt x="46" y="71"/>
                  </a:cubicBezTo>
                  <a:cubicBezTo>
                    <a:pt x="36" y="56"/>
                    <a:pt x="36" y="56"/>
                    <a:pt x="36" y="56"/>
                  </a:cubicBezTo>
                  <a:cubicBezTo>
                    <a:pt x="11" y="21"/>
                    <a:pt x="11" y="21"/>
                    <a:pt x="11" y="21"/>
                  </a:cubicBezTo>
                  <a:cubicBezTo>
                    <a:pt x="11" y="47"/>
                    <a:pt x="11" y="47"/>
                    <a:pt x="11" y="47"/>
                  </a:cubicBezTo>
                  <a:cubicBezTo>
                    <a:pt x="11" y="65"/>
                    <a:pt x="11" y="65"/>
                    <a:pt x="11" y="65"/>
                  </a:cubicBezTo>
                  <a:cubicBezTo>
                    <a:pt x="11" y="67"/>
                    <a:pt x="11" y="67"/>
                    <a:pt x="11" y="67"/>
                  </a:cubicBezTo>
                  <a:cubicBezTo>
                    <a:pt x="10" y="67"/>
                    <a:pt x="10" y="67"/>
                    <a:pt x="10" y="67"/>
                  </a:cubicBezTo>
                  <a:cubicBezTo>
                    <a:pt x="2" y="67"/>
                    <a:pt x="2" y="67"/>
                    <a:pt x="2" y="67"/>
                  </a:cubicBezTo>
                  <a:cubicBezTo>
                    <a:pt x="0" y="67"/>
                    <a:pt x="0" y="67"/>
                    <a:pt x="0" y="67"/>
                  </a:cubicBezTo>
                  <a:cubicBezTo>
                    <a:pt x="0" y="65"/>
                    <a:pt x="0" y="65"/>
                    <a:pt x="0" y="65"/>
                  </a:cubicBezTo>
                  <a:cubicBezTo>
                    <a:pt x="0" y="65"/>
                    <a:pt x="0" y="65"/>
                    <a:pt x="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6" name="íṧlîḓé">
              <a:extLst>
                <a:ext uri="{FF2B5EF4-FFF2-40B4-BE49-F238E27FC236}">
                  <a16:creationId xmlns:a16="http://schemas.microsoft.com/office/drawing/2014/main" id="{4F8205D4-E52C-4D6E-9117-6A2991321ED8}"/>
                </a:ext>
              </a:extLst>
            </p:cNvPr>
            <p:cNvSpPr/>
            <p:nvPr/>
          </p:nvSpPr>
          <p:spPr bwMode="auto">
            <a:xfrm>
              <a:off x="4267200" y="-1856647"/>
              <a:ext cx="171450" cy="39688"/>
            </a:xfrm>
            <a:custGeom>
              <a:avLst/>
              <a:gdLst>
                <a:gd name="T0" fmla="*/ 2 w 52"/>
                <a:gd name="T1" fmla="*/ 12 h 12"/>
                <a:gd name="T2" fmla="*/ 16 w 52"/>
                <a:gd name="T3" fmla="*/ 12 h 12"/>
                <a:gd name="T4" fmla="*/ 50 w 52"/>
                <a:gd name="T5" fmla="*/ 12 h 12"/>
                <a:gd name="T6" fmla="*/ 52 w 52"/>
                <a:gd name="T7" fmla="*/ 10 h 12"/>
                <a:gd name="T8" fmla="*/ 52 w 52"/>
                <a:gd name="T9" fmla="*/ 2 h 12"/>
                <a:gd name="T10" fmla="*/ 50 w 52"/>
                <a:gd name="T11" fmla="*/ 0 h 12"/>
                <a:gd name="T12" fmla="*/ 16 w 52"/>
                <a:gd name="T13" fmla="*/ 0 h 12"/>
                <a:gd name="T14" fmla="*/ 2 w 52"/>
                <a:gd name="T15" fmla="*/ 0 h 12"/>
                <a:gd name="T16" fmla="*/ 0 w 52"/>
                <a:gd name="T17" fmla="*/ 0 h 12"/>
                <a:gd name="T18" fmla="*/ 0 w 52"/>
                <a:gd name="T19" fmla="*/ 2 h 12"/>
                <a:gd name="T20" fmla="*/ 0 w 52"/>
                <a:gd name="T21" fmla="*/ 10 h 12"/>
                <a:gd name="T22" fmla="*/ 0 w 52"/>
                <a:gd name="T23" fmla="*/ 12 h 12"/>
                <a:gd name="T24" fmla="*/ 2 w 52"/>
                <a:gd name="T25" fmla="*/ 12 h 12"/>
                <a:gd name="T26" fmla="*/ 2 w 52"/>
                <a:gd name="T27" fmla="*/ 12 h 12"/>
                <a:gd name="T28" fmla="*/ 45 w 52"/>
                <a:gd name="T29" fmla="*/ 2 h 12"/>
                <a:gd name="T30" fmla="*/ 46 w 52"/>
                <a:gd name="T31" fmla="*/ 2 h 12"/>
                <a:gd name="T32" fmla="*/ 46 w 52"/>
                <a:gd name="T33" fmla="*/ 11 h 12"/>
                <a:gd name="T34" fmla="*/ 45 w 52"/>
                <a:gd name="T35" fmla="*/ 11 h 12"/>
                <a:gd name="T36" fmla="*/ 45 w 52"/>
                <a:gd name="T3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2">
                  <a:moveTo>
                    <a:pt x="2" y="12"/>
                  </a:moveTo>
                  <a:cubicBezTo>
                    <a:pt x="16" y="12"/>
                    <a:pt x="16" y="12"/>
                    <a:pt x="16" y="12"/>
                  </a:cubicBezTo>
                  <a:cubicBezTo>
                    <a:pt x="50" y="12"/>
                    <a:pt x="50" y="12"/>
                    <a:pt x="50" y="12"/>
                  </a:cubicBezTo>
                  <a:cubicBezTo>
                    <a:pt x="51" y="12"/>
                    <a:pt x="52" y="11"/>
                    <a:pt x="52" y="10"/>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0"/>
                    <a:pt x="0" y="10"/>
                    <a:pt x="0" y="10"/>
                  </a:cubicBezTo>
                  <a:cubicBezTo>
                    <a:pt x="0" y="12"/>
                    <a:pt x="0" y="12"/>
                    <a:pt x="0" y="12"/>
                  </a:cubicBezTo>
                  <a:cubicBezTo>
                    <a:pt x="2" y="12"/>
                    <a:pt x="2" y="12"/>
                    <a:pt x="2" y="12"/>
                  </a:cubicBezTo>
                  <a:cubicBezTo>
                    <a:pt x="2" y="12"/>
                    <a:pt x="2" y="12"/>
                    <a:pt x="2" y="12"/>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7" name="ïš1ïḓê">
              <a:extLst>
                <a:ext uri="{FF2B5EF4-FFF2-40B4-BE49-F238E27FC236}">
                  <a16:creationId xmlns:a16="http://schemas.microsoft.com/office/drawing/2014/main" id="{976789D1-8530-4BE8-A437-27E9D914E55B}"/>
                </a:ext>
              </a:extLst>
            </p:cNvPr>
            <p:cNvSpPr/>
            <p:nvPr/>
          </p:nvSpPr>
          <p:spPr bwMode="auto">
            <a:xfrm>
              <a:off x="4267200" y="-1810610"/>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8" name="ïšḷîďê">
              <a:extLst>
                <a:ext uri="{FF2B5EF4-FFF2-40B4-BE49-F238E27FC236}">
                  <a16:creationId xmlns:a16="http://schemas.microsoft.com/office/drawing/2014/main" id="{AF031D1E-C3FD-42B9-B1CA-A402C453C117}"/>
                </a:ext>
              </a:extLst>
            </p:cNvPr>
            <p:cNvSpPr/>
            <p:nvPr/>
          </p:nvSpPr>
          <p:spPr bwMode="auto">
            <a:xfrm>
              <a:off x="4267200" y="-1761397"/>
              <a:ext cx="171450" cy="42863"/>
            </a:xfrm>
            <a:custGeom>
              <a:avLst/>
              <a:gdLst>
                <a:gd name="T0" fmla="*/ 2 w 52"/>
                <a:gd name="T1" fmla="*/ 13 h 13"/>
                <a:gd name="T2" fmla="*/ 16 w 52"/>
                <a:gd name="T3" fmla="*/ 13 h 13"/>
                <a:gd name="T4" fmla="*/ 50 w 52"/>
                <a:gd name="T5" fmla="*/ 13 h 13"/>
                <a:gd name="T6" fmla="*/ 52 w 52"/>
                <a:gd name="T7" fmla="*/ 11 h 13"/>
                <a:gd name="T8" fmla="*/ 52 w 52"/>
                <a:gd name="T9" fmla="*/ 2 h 13"/>
                <a:gd name="T10" fmla="*/ 50 w 52"/>
                <a:gd name="T11" fmla="*/ 0 h 13"/>
                <a:gd name="T12" fmla="*/ 16 w 52"/>
                <a:gd name="T13" fmla="*/ 0 h 13"/>
                <a:gd name="T14" fmla="*/ 2 w 52"/>
                <a:gd name="T15" fmla="*/ 0 h 13"/>
                <a:gd name="T16" fmla="*/ 0 w 52"/>
                <a:gd name="T17" fmla="*/ 0 h 13"/>
                <a:gd name="T18" fmla="*/ 0 w 52"/>
                <a:gd name="T19" fmla="*/ 2 h 13"/>
                <a:gd name="T20" fmla="*/ 0 w 52"/>
                <a:gd name="T21" fmla="*/ 11 h 13"/>
                <a:gd name="T22" fmla="*/ 0 w 52"/>
                <a:gd name="T23" fmla="*/ 13 h 13"/>
                <a:gd name="T24" fmla="*/ 2 w 52"/>
                <a:gd name="T25" fmla="*/ 13 h 13"/>
                <a:gd name="T26" fmla="*/ 2 w 52"/>
                <a:gd name="T27" fmla="*/ 13 h 13"/>
                <a:gd name="T28" fmla="*/ 45 w 52"/>
                <a:gd name="T29" fmla="*/ 2 h 13"/>
                <a:gd name="T30" fmla="*/ 46 w 52"/>
                <a:gd name="T31" fmla="*/ 2 h 13"/>
                <a:gd name="T32" fmla="*/ 46 w 52"/>
                <a:gd name="T33" fmla="*/ 11 h 13"/>
                <a:gd name="T34" fmla="*/ 45 w 52"/>
                <a:gd name="T35" fmla="*/ 11 h 13"/>
                <a:gd name="T36" fmla="*/ 45 w 52"/>
                <a:gd name="T37"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13">
                  <a:moveTo>
                    <a:pt x="2" y="13"/>
                  </a:moveTo>
                  <a:cubicBezTo>
                    <a:pt x="16" y="13"/>
                    <a:pt x="16" y="13"/>
                    <a:pt x="16" y="13"/>
                  </a:cubicBezTo>
                  <a:cubicBezTo>
                    <a:pt x="50" y="13"/>
                    <a:pt x="50" y="13"/>
                    <a:pt x="50" y="13"/>
                  </a:cubicBezTo>
                  <a:cubicBezTo>
                    <a:pt x="51" y="13"/>
                    <a:pt x="52" y="12"/>
                    <a:pt x="52" y="11"/>
                  </a:cubicBezTo>
                  <a:cubicBezTo>
                    <a:pt x="52" y="2"/>
                    <a:pt x="52" y="2"/>
                    <a:pt x="52" y="2"/>
                  </a:cubicBezTo>
                  <a:cubicBezTo>
                    <a:pt x="52" y="1"/>
                    <a:pt x="51" y="0"/>
                    <a:pt x="50" y="0"/>
                  </a:cubicBezTo>
                  <a:cubicBezTo>
                    <a:pt x="16" y="0"/>
                    <a:pt x="16" y="0"/>
                    <a:pt x="16" y="0"/>
                  </a:cubicBezTo>
                  <a:cubicBezTo>
                    <a:pt x="2" y="0"/>
                    <a:pt x="2" y="0"/>
                    <a:pt x="2" y="0"/>
                  </a:cubicBezTo>
                  <a:cubicBezTo>
                    <a:pt x="0" y="0"/>
                    <a:pt x="0" y="0"/>
                    <a:pt x="0" y="0"/>
                  </a:cubicBezTo>
                  <a:cubicBezTo>
                    <a:pt x="0" y="2"/>
                    <a:pt x="0" y="2"/>
                    <a:pt x="0" y="2"/>
                  </a:cubicBezTo>
                  <a:cubicBezTo>
                    <a:pt x="0" y="11"/>
                    <a:pt x="0" y="11"/>
                    <a:pt x="0" y="11"/>
                  </a:cubicBezTo>
                  <a:cubicBezTo>
                    <a:pt x="0" y="13"/>
                    <a:pt x="0" y="13"/>
                    <a:pt x="0" y="13"/>
                  </a:cubicBezTo>
                  <a:cubicBezTo>
                    <a:pt x="2" y="13"/>
                    <a:pt x="2" y="13"/>
                    <a:pt x="2" y="13"/>
                  </a:cubicBezTo>
                  <a:cubicBezTo>
                    <a:pt x="2" y="13"/>
                    <a:pt x="2" y="13"/>
                    <a:pt x="2" y="13"/>
                  </a:cubicBezTo>
                  <a:close/>
                  <a:moveTo>
                    <a:pt x="45" y="2"/>
                  </a:moveTo>
                  <a:cubicBezTo>
                    <a:pt x="46" y="2"/>
                    <a:pt x="46" y="2"/>
                    <a:pt x="46" y="2"/>
                  </a:cubicBezTo>
                  <a:cubicBezTo>
                    <a:pt x="46" y="11"/>
                    <a:pt x="46" y="11"/>
                    <a:pt x="46" y="11"/>
                  </a:cubicBezTo>
                  <a:cubicBezTo>
                    <a:pt x="45" y="11"/>
                    <a:pt x="45" y="11"/>
                    <a:pt x="45" y="11"/>
                  </a:cubicBezTo>
                  <a:lnTo>
                    <a:pt x="4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89" name="íšḻíḓê">
              <a:extLst>
                <a:ext uri="{FF2B5EF4-FFF2-40B4-BE49-F238E27FC236}">
                  <a16:creationId xmlns:a16="http://schemas.microsoft.com/office/drawing/2014/main" id="{53C5D011-8763-496D-8D90-2F2E4EC33F33}"/>
                </a:ext>
              </a:extLst>
            </p:cNvPr>
            <p:cNvSpPr/>
            <p:nvPr/>
          </p:nvSpPr>
          <p:spPr bwMode="auto">
            <a:xfrm>
              <a:off x="4227513" y="-1916972"/>
              <a:ext cx="211138" cy="63500"/>
            </a:xfrm>
            <a:custGeom>
              <a:avLst/>
              <a:gdLst>
                <a:gd name="T0" fmla="*/ 57 w 64"/>
                <a:gd name="T1" fmla="*/ 0 h 19"/>
                <a:gd name="T2" fmla="*/ 64 w 64"/>
                <a:gd name="T3" fmla="*/ 7 h 19"/>
                <a:gd name="T4" fmla="*/ 57 w 64"/>
                <a:gd name="T5" fmla="*/ 14 h 19"/>
                <a:gd name="T6" fmla="*/ 57 w 64"/>
                <a:gd name="T7" fmla="*/ 14 h 19"/>
                <a:gd name="T8" fmla="*/ 25 w 64"/>
                <a:gd name="T9" fmla="*/ 14 h 19"/>
                <a:gd name="T10" fmla="*/ 25 w 64"/>
                <a:gd name="T11" fmla="*/ 13 h 19"/>
                <a:gd name="T12" fmla="*/ 52 w 64"/>
                <a:gd name="T13" fmla="*/ 13 h 19"/>
                <a:gd name="T14" fmla="*/ 50 w 64"/>
                <a:gd name="T15" fmla="*/ 12 h 19"/>
                <a:gd name="T16" fmla="*/ 0 w 64"/>
                <a:gd name="T17" fmla="*/ 19 h 19"/>
                <a:gd name="T18" fmla="*/ 4 w 64"/>
                <a:gd name="T19" fmla="*/ 7 h 19"/>
                <a:gd name="T20" fmla="*/ 49 w 64"/>
                <a:gd name="T21" fmla="*/ 5 h 19"/>
                <a:gd name="T22" fmla="*/ 57 w 64"/>
                <a:gd name="T23" fmla="*/ 0 h 19"/>
                <a:gd name="T24" fmla="*/ 57 w 64"/>
                <a:gd name="T25" fmla="*/ 4 h 19"/>
                <a:gd name="T26" fmla="*/ 57 w 64"/>
                <a:gd name="T27" fmla="*/ 9 h 19"/>
                <a:gd name="T28" fmla="*/ 53 w 64"/>
                <a:gd name="T29" fmla="*/ 12 h 19"/>
                <a:gd name="T30" fmla="*/ 59 w 64"/>
                <a:gd name="T31" fmla="*/ 7 h 19"/>
                <a:gd name="T32" fmla="*/ 57 w 64"/>
                <a:gd name="T33"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9">
                  <a:moveTo>
                    <a:pt x="57" y="0"/>
                  </a:moveTo>
                  <a:cubicBezTo>
                    <a:pt x="61" y="0"/>
                    <a:pt x="64" y="3"/>
                    <a:pt x="64" y="7"/>
                  </a:cubicBezTo>
                  <a:cubicBezTo>
                    <a:pt x="64" y="11"/>
                    <a:pt x="61" y="14"/>
                    <a:pt x="57" y="14"/>
                  </a:cubicBezTo>
                  <a:cubicBezTo>
                    <a:pt x="57" y="14"/>
                    <a:pt x="57" y="14"/>
                    <a:pt x="57" y="14"/>
                  </a:cubicBezTo>
                  <a:cubicBezTo>
                    <a:pt x="25" y="14"/>
                    <a:pt x="25" y="14"/>
                    <a:pt x="25" y="14"/>
                  </a:cubicBezTo>
                  <a:cubicBezTo>
                    <a:pt x="25" y="13"/>
                    <a:pt x="25" y="13"/>
                    <a:pt x="25" y="13"/>
                  </a:cubicBezTo>
                  <a:cubicBezTo>
                    <a:pt x="52" y="13"/>
                    <a:pt x="52" y="13"/>
                    <a:pt x="52" y="13"/>
                  </a:cubicBezTo>
                  <a:cubicBezTo>
                    <a:pt x="51" y="12"/>
                    <a:pt x="51" y="12"/>
                    <a:pt x="50" y="12"/>
                  </a:cubicBezTo>
                  <a:cubicBezTo>
                    <a:pt x="21" y="10"/>
                    <a:pt x="6" y="17"/>
                    <a:pt x="0" y="19"/>
                  </a:cubicBezTo>
                  <a:cubicBezTo>
                    <a:pt x="0" y="18"/>
                    <a:pt x="2" y="10"/>
                    <a:pt x="4" y="7"/>
                  </a:cubicBezTo>
                  <a:cubicBezTo>
                    <a:pt x="26" y="2"/>
                    <a:pt x="31" y="4"/>
                    <a:pt x="49" y="5"/>
                  </a:cubicBezTo>
                  <a:cubicBezTo>
                    <a:pt x="50" y="2"/>
                    <a:pt x="53" y="0"/>
                    <a:pt x="57" y="0"/>
                  </a:cubicBezTo>
                  <a:close/>
                  <a:moveTo>
                    <a:pt x="57" y="4"/>
                  </a:moveTo>
                  <a:cubicBezTo>
                    <a:pt x="53" y="4"/>
                    <a:pt x="52" y="9"/>
                    <a:pt x="57" y="9"/>
                  </a:cubicBezTo>
                  <a:cubicBezTo>
                    <a:pt x="56" y="11"/>
                    <a:pt x="55" y="11"/>
                    <a:pt x="53" y="12"/>
                  </a:cubicBezTo>
                  <a:cubicBezTo>
                    <a:pt x="55" y="13"/>
                    <a:pt x="59" y="11"/>
                    <a:pt x="59" y="7"/>
                  </a:cubicBezTo>
                  <a:cubicBezTo>
                    <a:pt x="59" y="6"/>
                    <a:pt x="58" y="4"/>
                    <a:pt x="5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0" name="îsļiḋê">
              <a:extLst>
                <a:ext uri="{FF2B5EF4-FFF2-40B4-BE49-F238E27FC236}">
                  <a16:creationId xmlns:a16="http://schemas.microsoft.com/office/drawing/2014/main" id="{08074E33-09ED-4449-8AA7-15789B290381}"/>
                </a:ext>
              </a:extLst>
            </p:cNvPr>
            <p:cNvSpPr/>
            <p:nvPr/>
          </p:nvSpPr>
          <p:spPr bwMode="auto">
            <a:xfrm>
              <a:off x="4745038" y="-1715360"/>
              <a:ext cx="52388" cy="268288"/>
            </a:xfrm>
            <a:custGeom>
              <a:avLst/>
              <a:gdLst>
                <a:gd name="T0" fmla="*/ 6 w 16"/>
                <a:gd name="T1" fmla="*/ 0 h 81"/>
                <a:gd name="T2" fmla="*/ 9 w 16"/>
                <a:gd name="T3" fmla="*/ 0 h 81"/>
                <a:gd name="T4" fmla="*/ 13 w 16"/>
                <a:gd name="T5" fmla="*/ 3 h 81"/>
                <a:gd name="T6" fmla="*/ 13 w 16"/>
                <a:gd name="T7" fmla="*/ 16 h 81"/>
                <a:gd name="T8" fmla="*/ 10 w 16"/>
                <a:gd name="T9" fmla="*/ 19 h 81"/>
                <a:gd name="T10" fmla="*/ 10 w 16"/>
                <a:gd name="T11" fmla="*/ 29 h 81"/>
                <a:gd name="T12" fmla="*/ 12 w 16"/>
                <a:gd name="T13" fmla="*/ 29 h 81"/>
                <a:gd name="T14" fmla="*/ 16 w 16"/>
                <a:gd name="T15" fmla="*/ 32 h 81"/>
                <a:gd name="T16" fmla="*/ 16 w 16"/>
                <a:gd name="T17" fmla="*/ 47 h 81"/>
                <a:gd name="T18" fmla="*/ 12 w 16"/>
                <a:gd name="T19" fmla="*/ 50 h 81"/>
                <a:gd name="T20" fmla="*/ 10 w 16"/>
                <a:gd name="T21" fmla="*/ 50 h 81"/>
                <a:gd name="T22" fmla="*/ 10 w 16"/>
                <a:gd name="T23" fmla="*/ 60 h 81"/>
                <a:gd name="T24" fmla="*/ 12 w 16"/>
                <a:gd name="T25" fmla="*/ 60 h 81"/>
                <a:gd name="T26" fmla="*/ 16 w 16"/>
                <a:gd name="T27" fmla="*/ 63 h 81"/>
                <a:gd name="T28" fmla="*/ 16 w 16"/>
                <a:gd name="T29" fmla="*/ 78 h 81"/>
                <a:gd name="T30" fmla="*/ 12 w 16"/>
                <a:gd name="T31" fmla="*/ 81 h 81"/>
                <a:gd name="T32" fmla="*/ 4 w 16"/>
                <a:gd name="T33" fmla="*/ 81 h 81"/>
                <a:gd name="T34" fmla="*/ 0 w 16"/>
                <a:gd name="T35" fmla="*/ 78 h 81"/>
                <a:gd name="T36" fmla="*/ 0 w 16"/>
                <a:gd name="T37" fmla="*/ 63 h 81"/>
                <a:gd name="T38" fmla="*/ 4 w 16"/>
                <a:gd name="T39" fmla="*/ 60 h 81"/>
                <a:gd name="T40" fmla="*/ 6 w 16"/>
                <a:gd name="T41" fmla="*/ 60 h 81"/>
                <a:gd name="T42" fmla="*/ 6 w 16"/>
                <a:gd name="T43" fmla="*/ 50 h 81"/>
                <a:gd name="T44" fmla="*/ 4 w 16"/>
                <a:gd name="T45" fmla="*/ 50 h 81"/>
                <a:gd name="T46" fmla="*/ 0 w 16"/>
                <a:gd name="T47" fmla="*/ 47 h 81"/>
                <a:gd name="T48" fmla="*/ 0 w 16"/>
                <a:gd name="T49" fmla="*/ 32 h 81"/>
                <a:gd name="T50" fmla="*/ 4 w 16"/>
                <a:gd name="T51" fmla="*/ 29 h 81"/>
                <a:gd name="T52" fmla="*/ 7 w 16"/>
                <a:gd name="T53" fmla="*/ 29 h 81"/>
                <a:gd name="T54" fmla="*/ 7 w 16"/>
                <a:gd name="T55" fmla="*/ 19 h 81"/>
                <a:gd name="T56" fmla="*/ 6 w 16"/>
                <a:gd name="T57" fmla="*/ 19 h 81"/>
                <a:gd name="T58" fmla="*/ 2 w 16"/>
                <a:gd name="T59" fmla="*/ 16 h 81"/>
                <a:gd name="T60" fmla="*/ 2 w 16"/>
                <a:gd name="T61" fmla="*/ 3 h 81"/>
                <a:gd name="T62" fmla="*/ 6 w 16"/>
                <a:gd name="T63" fmla="*/ 0 h 81"/>
                <a:gd name="T64" fmla="*/ 6 w 16"/>
                <a:gd name="T65" fmla="*/ 63 h 81"/>
                <a:gd name="T66" fmla="*/ 4 w 16"/>
                <a:gd name="T67" fmla="*/ 65 h 81"/>
                <a:gd name="T68" fmla="*/ 4 w 16"/>
                <a:gd name="T69" fmla="*/ 76 h 81"/>
                <a:gd name="T70" fmla="*/ 6 w 16"/>
                <a:gd name="T71" fmla="*/ 79 h 81"/>
                <a:gd name="T72" fmla="*/ 10 w 16"/>
                <a:gd name="T73" fmla="*/ 79 h 81"/>
                <a:gd name="T74" fmla="*/ 12 w 16"/>
                <a:gd name="T75" fmla="*/ 76 h 81"/>
                <a:gd name="T76" fmla="*/ 12 w 16"/>
                <a:gd name="T77" fmla="*/ 65 h 81"/>
                <a:gd name="T78" fmla="*/ 10 w 16"/>
                <a:gd name="T79" fmla="*/ 63 h 81"/>
                <a:gd name="T80" fmla="*/ 6 w 16"/>
                <a:gd name="T81" fmla="*/ 63 h 81"/>
                <a:gd name="T82" fmla="*/ 6 w 16"/>
                <a:gd name="T83" fmla="*/ 31 h 81"/>
                <a:gd name="T84" fmla="*/ 4 w 16"/>
                <a:gd name="T85" fmla="*/ 34 h 81"/>
                <a:gd name="T86" fmla="*/ 4 w 16"/>
                <a:gd name="T87" fmla="*/ 45 h 81"/>
                <a:gd name="T88" fmla="*/ 6 w 16"/>
                <a:gd name="T89" fmla="*/ 47 h 81"/>
                <a:gd name="T90" fmla="*/ 10 w 16"/>
                <a:gd name="T91" fmla="*/ 47 h 81"/>
                <a:gd name="T92" fmla="*/ 12 w 16"/>
                <a:gd name="T93" fmla="*/ 45 h 81"/>
                <a:gd name="T94" fmla="*/ 12 w 16"/>
                <a:gd name="T95" fmla="*/ 34 h 81"/>
                <a:gd name="T96" fmla="*/ 10 w 16"/>
                <a:gd name="T97" fmla="*/ 31 h 81"/>
                <a:gd name="T98" fmla="*/ 6 w 16"/>
                <a:gd name="T99"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 h="81">
                  <a:moveTo>
                    <a:pt x="6" y="0"/>
                  </a:moveTo>
                  <a:cubicBezTo>
                    <a:pt x="9" y="0"/>
                    <a:pt x="9" y="0"/>
                    <a:pt x="9" y="0"/>
                  </a:cubicBezTo>
                  <a:cubicBezTo>
                    <a:pt x="11" y="0"/>
                    <a:pt x="13" y="1"/>
                    <a:pt x="13" y="3"/>
                  </a:cubicBezTo>
                  <a:cubicBezTo>
                    <a:pt x="13" y="16"/>
                    <a:pt x="13" y="16"/>
                    <a:pt x="13" y="16"/>
                  </a:cubicBezTo>
                  <a:cubicBezTo>
                    <a:pt x="13" y="17"/>
                    <a:pt x="12" y="18"/>
                    <a:pt x="10" y="19"/>
                  </a:cubicBezTo>
                  <a:cubicBezTo>
                    <a:pt x="10" y="29"/>
                    <a:pt x="10" y="29"/>
                    <a:pt x="10" y="29"/>
                  </a:cubicBezTo>
                  <a:cubicBezTo>
                    <a:pt x="12" y="29"/>
                    <a:pt x="12" y="29"/>
                    <a:pt x="12" y="29"/>
                  </a:cubicBezTo>
                  <a:cubicBezTo>
                    <a:pt x="14" y="29"/>
                    <a:pt x="16" y="30"/>
                    <a:pt x="16" y="32"/>
                  </a:cubicBezTo>
                  <a:cubicBezTo>
                    <a:pt x="16" y="47"/>
                    <a:pt x="16" y="47"/>
                    <a:pt x="16" y="47"/>
                  </a:cubicBezTo>
                  <a:cubicBezTo>
                    <a:pt x="16" y="48"/>
                    <a:pt x="14" y="50"/>
                    <a:pt x="12" y="50"/>
                  </a:cubicBezTo>
                  <a:cubicBezTo>
                    <a:pt x="10" y="50"/>
                    <a:pt x="10" y="50"/>
                    <a:pt x="10" y="50"/>
                  </a:cubicBezTo>
                  <a:cubicBezTo>
                    <a:pt x="10" y="60"/>
                    <a:pt x="10" y="60"/>
                    <a:pt x="10" y="60"/>
                  </a:cubicBezTo>
                  <a:cubicBezTo>
                    <a:pt x="12" y="60"/>
                    <a:pt x="12" y="60"/>
                    <a:pt x="12" y="60"/>
                  </a:cubicBezTo>
                  <a:cubicBezTo>
                    <a:pt x="14" y="60"/>
                    <a:pt x="16" y="62"/>
                    <a:pt x="16" y="63"/>
                  </a:cubicBezTo>
                  <a:cubicBezTo>
                    <a:pt x="16" y="78"/>
                    <a:pt x="16" y="78"/>
                    <a:pt x="16" y="78"/>
                  </a:cubicBezTo>
                  <a:cubicBezTo>
                    <a:pt x="16" y="80"/>
                    <a:pt x="14" y="81"/>
                    <a:pt x="12" y="81"/>
                  </a:cubicBezTo>
                  <a:cubicBezTo>
                    <a:pt x="4" y="81"/>
                    <a:pt x="4" y="81"/>
                    <a:pt x="4" y="81"/>
                  </a:cubicBezTo>
                  <a:cubicBezTo>
                    <a:pt x="2" y="81"/>
                    <a:pt x="0" y="80"/>
                    <a:pt x="0" y="78"/>
                  </a:cubicBezTo>
                  <a:cubicBezTo>
                    <a:pt x="0" y="63"/>
                    <a:pt x="0" y="63"/>
                    <a:pt x="0" y="63"/>
                  </a:cubicBezTo>
                  <a:cubicBezTo>
                    <a:pt x="0" y="62"/>
                    <a:pt x="2" y="60"/>
                    <a:pt x="4" y="60"/>
                  </a:cubicBezTo>
                  <a:cubicBezTo>
                    <a:pt x="6" y="60"/>
                    <a:pt x="6" y="60"/>
                    <a:pt x="6" y="60"/>
                  </a:cubicBezTo>
                  <a:cubicBezTo>
                    <a:pt x="6" y="50"/>
                    <a:pt x="6" y="50"/>
                    <a:pt x="6" y="50"/>
                  </a:cubicBezTo>
                  <a:cubicBezTo>
                    <a:pt x="4" y="50"/>
                    <a:pt x="4" y="50"/>
                    <a:pt x="4" y="50"/>
                  </a:cubicBezTo>
                  <a:cubicBezTo>
                    <a:pt x="2" y="50"/>
                    <a:pt x="0" y="48"/>
                    <a:pt x="0" y="47"/>
                  </a:cubicBezTo>
                  <a:cubicBezTo>
                    <a:pt x="0" y="32"/>
                    <a:pt x="0" y="32"/>
                    <a:pt x="0" y="32"/>
                  </a:cubicBezTo>
                  <a:cubicBezTo>
                    <a:pt x="0" y="30"/>
                    <a:pt x="2" y="29"/>
                    <a:pt x="4" y="29"/>
                  </a:cubicBezTo>
                  <a:cubicBezTo>
                    <a:pt x="7" y="29"/>
                    <a:pt x="7" y="29"/>
                    <a:pt x="7" y="29"/>
                  </a:cubicBezTo>
                  <a:cubicBezTo>
                    <a:pt x="7" y="19"/>
                    <a:pt x="7" y="19"/>
                    <a:pt x="7" y="19"/>
                  </a:cubicBezTo>
                  <a:cubicBezTo>
                    <a:pt x="6" y="19"/>
                    <a:pt x="6" y="19"/>
                    <a:pt x="6" y="19"/>
                  </a:cubicBezTo>
                  <a:cubicBezTo>
                    <a:pt x="4" y="19"/>
                    <a:pt x="2" y="17"/>
                    <a:pt x="2" y="16"/>
                  </a:cubicBezTo>
                  <a:cubicBezTo>
                    <a:pt x="2" y="3"/>
                    <a:pt x="2" y="3"/>
                    <a:pt x="2" y="3"/>
                  </a:cubicBezTo>
                  <a:cubicBezTo>
                    <a:pt x="2" y="1"/>
                    <a:pt x="4" y="0"/>
                    <a:pt x="6" y="0"/>
                  </a:cubicBezTo>
                  <a:close/>
                  <a:moveTo>
                    <a:pt x="6" y="63"/>
                  </a:moveTo>
                  <a:cubicBezTo>
                    <a:pt x="5" y="63"/>
                    <a:pt x="4" y="64"/>
                    <a:pt x="4" y="65"/>
                  </a:cubicBezTo>
                  <a:cubicBezTo>
                    <a:pt x="4" y="76"/>
                    <a:pt x="4" y="76"/>
                    <a:pt x="4" y="76"/>
                  </a:cubicBezTo>
                  <a:cubicBezTo>
                    <a:pt x="4" y="77"/>
                    <a:pt x="5" y="79"/>
                    <a:pt x="6" y="79"/>
                  </a:cubicBezTo>
                  <a:cubicBezTo>
                    <a:pt x="10" y="79"/>
                    <a:pt x="10" y="79"/>
                    <a:pt x="10" y="79"/>
                  </a:cubicBezTo>
                  <a:cubicBezTo>
                    <a:pt x="11" y="79"/>
                    <a:pt x="12" y="77"/>
                    <a:pt x="12" y="76"/>
                  </a:cubicBezTo>
                  <a:cubicBezTo>
                    <a:pt x="12" y="65"/>
                    <a:pt x="12" y="65"/>
                    <a:pt x="12" y="65"/>
                  </a:cubicBezTo>
                  <a:cubicBezTo>
                    <a:pt x="12" y="64"/>
                    <a:pt x="11" y="63"/>
                    <a:pt x="10" y="63"/>
                  </a:cubicBezTo>
                  <a:cubicBezTo>
                    <a:pt x="6" y="63"/>
                    <a:pt x="6" y="63"/>
                    <a:pt x="6" y="63"/>
                  </a:cubicBezTo>
                  <a:close/>
                  <a:moveTo>
                    <a:pt x="6" y="31"/>
                  </a:moveTo>
                  <a:cubicBezTo>
                    <a:pt x="5" y="31"/>
                    <a:pt x="4" y="33"/>
                    <a:pt x="4" y="34"/>
                  </a:cubicBezTo>
                  <a:cubicBezTo>
                    <a:pt x="4" y="45"/>
                    <a:pt x="4" y="45"/>
                    <a:pt x="4" y="45"/>
                  </a:cubicBezTo>
                  <a:cubicBezTo>
                    <a:pt x="4" y="46"/>
                    <a:pt x="5" y="47"/>
                    <a:pt x="6" y="47"/>
                  </a:cubicBezTo>
                  <a:cubicBezTo>
                    <a:pt x="10" y="47"/>
                    <a:pt x="10" y="47"/>
                    <a:pt x="10" y="47"/>
                  </a:cubicBezTo>
                  <a:cubicBezTo>
                    <a:pt x="11" y="47"/>
                    <a:pt x="12" y="46"/>
                    <a:pt x="12" y="45"/>
                  </a:cubicBezTo>
                  <a:cubicBezTo>
                    <a:pt x="12" y="34"/>
                    <a:pt x="12" y="34"/>
                    <a:pt x="12" y="34"/>
                  </a:cubicBezTo>
                  <a:cubicBezTo>
                    <a:pt x="12" y="33"/>
                    <a:pt x="11" y="31"/>
                    <a:pt x="10" y="31"/>
                  </a:cubicBezTo>
                  <a:lnTo>
                    <a:pt x="6"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1" name="ïŝlîďe">
              <a:extLst>
                <a:ext uri="{FF2B5EF4-FFF2-40B4-BE49-F238E27FC236}">
                  <a16:creationId xmlns:a16="http://schemas.microsoft.com/office/drawing/2014/main" id="{72A12DF6-D569-4925-B550-DD3D040D91D3}"/>
                </a:ext>
              </a:extLst>
            </p:cNvPr>
            <p:cNvSpPr/>
            <p:nvPr/>
          </p:nvSpPr>
          <p:spPr bwMode="auto">
            <a:xfrm>
              <a:off x="4078288" y="-1685197"/>
              <a:ext cx="214313" cy="439738"/>
            </a:xfrm>
            <a:custGeom>
              <a:avLst/>
              <a:gdLst>
                <a:gd name="T0" fmla="*/ 62 w 65"/>
                <a:gd name="T1" fmla="*/ 0 h 133"/>
                <a:gd name="T2" fmla="*/ 63 w 65"/>
                <a:gd name="T3" fmla="*/ 0 h 133"/>
                <a:gd name="T4" fmla="*/ 64 w 65"/>
                <a:gd name="T5" fmla="*/ 4 h 133"/>
                <a:gd name="T6" fmla="*/ 26 w 65"/>
                <a:gd name="T7" fmla="*/ 111 h 133"/>
                <a:gd name="T8" fmla="*/ 37 w 65"/>
                <a:gd name="T9" fmla="*/ 116 h 133"/>
                <a:gd name="T10" fmla="*/ 39 w 65"/>
                <a:gd name="T11" fmla="*/ 121 h 133"/>
                <a:gd name="T12" fmla="*/ 35 w 65"/>
                <a:gd name="T13" fmla="*/ 130 h 133"/>
                <a:gd name="T14" fmla="*/ 30 w 65"/>
                <a:gd name="T15" fmla="*/ 132 h 133"/>
                <a:gd name="T16" fmla="*/ 2 w 65"/>
                <a:gd name="T17" fmla="*/ 120 h 133"/>
                <a:gd name="T18" fmla="*/ 1 w 65"/>
                <a:gd name="T19" fmla="*/ 115 h 133"/>
                <a:gd name="T20" fmla="*/ 5 w 65"/>
                <a:gd name="T21" fmla="*/ 105 h 133"/>
                <a:gd name="T22" fmla="*/ 9 w 65"/>
                <a:gd name="T23" fmla="*/ 103 h 133"/>
                <a:gd name="T24" fmla="*/ 21 w 65"/>
                <a:gd name="T25" fmla="*/ 109 h 133"/>
                <a:gd name="T26" fmla="*/ 59 w 65"/>
                <a:gd name="T27" fmla="*/ 2 h 133"/>
                <a:gd name="T28" fmla="*/ 62 w 65"/>
                <a:gd name="T29"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33">
                  <a:moveTo>
                    <a:pt x="62" y="0"/>
                  </a:moveTo>
                  <a:cubicBezTo>
                    <a:pt x="63" y="0"/>
                    <a:pt x="63" y="0"/>
                    <a:pt x="63" y="0"/>
                  </a:cubicBezTo>
                  <a:cubicBezTo>
                    <a:pt x="65" y="1"/>
                    <a:pt x="65" y="3"/>
                    <a:pt x="64" y="4"/>
                  </a:cubicBezTo>
                  <a:cubicBezTo>
                    <a:pt x="26" y="111"/>
                    <a:pt x="26" y="111"/>
                    <a:pt x="26" y="111"/>
                  </a:cubicBezTo>
                  <a:cubicBezTo>
                    <a:pt x="37" y="116"/>
                    <a:pt x="37" y="116"/>
                    <a:pt x="37" y="116"/>
                  </a:cubicBezTo>
                  <a:cubicBezTo>
                    <a:pt x="39" y="117"/>
                    <a:pt x="40" y="119"/>
                    <a:pt x="39" y="121"/>
                  </a:cubicBezTo>
                  <a:cubicBezTo>
                    <a:pt x="35" y="130"/>
                    <a:pt x="35" y="130"/>
                    <a:pt x="35" y="130"/>
                  </a:cubicBezTo>
                  <a:cubicBezTo>
                    <a:pt x="34" y="132"/>
                    <a:pt x="32" y="133"/>
                    <a:pt x="30" y="132"/>
                  </a:cubicBezTo>
                  <a:cubicBezTo>
                    <a:pt x="2" y="120"/>
                    <a:pt x="2" y="120"/>
                    <a:pt x="2" y="120"/>
                  </a:cubicBezTo>
                  <a:cubicBezTo>
                    <a:pt x="1" y="119"/>
                    <a:pt x="0" y="117"/>
                    <a:pt x="1" y="115"/>
                  </a:cubicBezTo>
                  <a:cubicBezTo>
                    <a:pt x="5" y="105"/>
                    <a:pt x="5" y="105"/>
                    <a:pt x="5" y="105"/>
                  </a:cubicBezTo>
                  <a:cubicBezTo>
                    <a:pt x="6" y="104"/>
                    <a:pt x="8" y="103"/>
                    <a:pt x="9" y="103"/>
                  </a:cubicBezTo>
                  <a:cubicBezTo>
                    <a:pt x="21" y="109"/>
                    <a:pt x="21" y="109"/>
                    <a:pt x="21" y="109"/>
                  </a:cubicBezTo>
                  <a:cubicBezTo>
                    <a:pt x="59" y="2"/>
                    <a:pt x="59" y="2"/>
                    <a:pt x="59" y="2"/>
                  </a:cubicBezTo>
                  <a:cubicBezTo>
                    <a:pt x="60" y="1"/>
                    <a:pt x="61"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2" name="ïŝḻíḑè">
              <a:extLst>
                <a:ext uri="{FF2B5EF4-FFF2-40B4-BE49-F238E27FC236}">
                  <a16:creationId xmlns:a16="http://schemas.microsoft.com/office/drawing/2014/main" id="{0F8EAD60-3A72-4B65-8C48-686F25C8B66A}"/>
                </a:ext>
              </a:extLst>
            </p:cNvPr>
            <p:cNvSpPr/>
            <p:nvPr/>
          </p:nvSpPr>
          <p:spPr bwMode="auto">
            <a:xfrm>
              <a:off x="4619625" y="-1702660"/>
              <a:ext cx="195263" cy="106363"/>
            </a:xfrm>
            <a:custGeom>
              <a:avLst/>
              <a:gdLst>
                <a:gd name="T0" fmla="*/ 1 w 59"/>
                <a:gd name="T1" fmla="*/ 0 h 32"/>
                <a:gd name="T2" fmla="*/ 0 w 59"/>
                <a:gd name="T3" fmla="*/ 32 h 32"/>
                <a:gd name="T4" fmla="*/ 59 w 59"/>
                <a:gd name="T5" fmla="*/ 0 h 32"/>
                <a:gd name="T6" fmla="*/ 1 w 59"/>
                <a:gd name="T7" fmla="*/ 0 h 32"/>
              </a:gdLst>
              <a:ahLst/>
              <a:cxnLst>
                <a:cxn ang="0">
                  <a:pos x="T0" y="T1"/>
                </a:cxn>
                <a:cxn ang="0">
                  <a:pos x="T2" y="T3"/>
                </a:cxn>
                <a:cxn ang="0">
                  <a:pos x="T4" y="T5"/>
                </a:cxn>
                <a:cxn ang="0">
                  <a:pos x="T6" y="T7"/>
                </a:cxn>
              </a:cxnLst>
              <a:rect l="0" t="0" r="r" b="b"/>
              <a:pathLst>
                <a:path w="59" h="32">
                  <a:moveTo>
                    <a:pt x="1" y="0"/>
                  </a:moveTo>
                  <a:cubicBezTo>
                    <a:pt x="0" y="10"/>
                    <a:pt x="0" y="22"/>
                    <a:pt x="0" y="32"/>
                  </a:cubicBezTo>
                  <a:cubicBezTo>
                    <a:pt x="31" y="25"/>
                    <a:pt x="41" y="16"/>
                    <a:pt x="59" y="0"/>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3" name="íSľídé">
              <a:extLst>
                <a:ext uri="{FF2B5EF4-FFF2-40B4-BE49-F238E27FC236}">
                  <a16:creationId xmlns:a16="http://schemas.microsoft.com/office/drawing/2014/main" id="{4C119B9F-04F2-4EA1-BBB9-661A7B51C27C}"/>
                </a:ext>
              </a:extLst>
            </p:cNvPr>
            <p:cNvSpPr/>
            <p:nvPr/>
          </p:nvSpPr>
          <p:spPr bwMode="auto">
            <a:xfrm>
              <a:off x="4171950" y="-1709010"/>
              <a:ext cx="441325" cy="290513"/>
            </a:xfrm>
            <a:custGeom>
              <a:avLst/>
              <a:gdLst>
                <a:gd name="T0" fmla="*/ 0 w 134"/>
                <a:gd name="T1" fmla="*/ 0 h 88"/>
                <a:gd name="T2" fmla="*/ 132 w 134"/>
                <a:gd name="T3" fmla="*/ 0 h 88"/>
                <a:gd name="T4" fmla="*/ 132 w 134"/>
                <a:gd name="T5" fmla="*/ 36 h 88"/>
                <a:gd name="T6" fmla="*/ 134 w 134"/>
                <a:gd name="T7" fmla="*/ 88 h 88"/>
                <a:gd name="T8" fmla="*/ 37 w 134"/>
                <a:gd name="T9" fmla="*/ 88 h 88"/>
                <a:gd name="T10" fmla="*/ 41 w 134"/>
                <a:gd name="T11" fmla="*/ 39 h 88"/>
                <a:gd name="T12" fmla="*/ 32 w 134"/>
                <a:gd name="T13" fmla="*/ 35 h 88"/>
                <a:gd name="T14" fmla="*/ 39 w 134"/>
                <a:gd name="T15" fmla="*/ 8 h 88"/>
                <a:gd name="T16" fmla="*/ 31 w 134"/>
                <a:gd name="T17" fmla="*/ 5 h 88"/>
                <a:gd name="T18" fmla="*/ 20 w 134"/>
                <a:gd name="T19" fmla="*/ 31 h 88"/>
                <a:gd name="T20" fmla="*/ 1 w 134"/>
                <a:gd name="T21" fmla="*/ 27 h 88"/>
                <a:gd name="T22" fmla="*/ 0 w 134"/>
                <a:gd name="T23"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88">
                  <a:moveTo>
                    <a:pt x="0" y="0"/>
                  </a:moveTo>
                  <a:cubicBezTo>
                    <a:pt x="132" y="0"/>
                    <a:pt x="132" y="0"/>
                    <a:pt x="132" y="0"/>
                  </a:cubicBezTo>
                  <a:cubicBezTo>
                    <a:pt x="133" y="21"/>
                    <a:pt x="131" y="31"/>
                    <a:pt x="132" y="36"/>
                  </a:cubicBezTo>
                  <a:cubicBezTo>
                    <a:pt x="102" y="40"/>
                    <a:pt x="116" y="81"/>
                    <a:pt x="134" y="88"/>
                  </a:cubicBezTo>
                  <a:cubicBezTo>
                    <a:pt x="37" y="88"/>
                    <a:pt x="37" y="88"/>
                    <a:pt x="37" y="88"/>
                  </a:cubicBezTo>
                  <a:cubicBezTo>
                    <a:pt x="55" y="85"/>
                    <a:pt x="64" y="47"/>
                    <a:pt x="41" y="39"/>
                  </a:cubicBezTo>
                  <a:cubicBezTo>
                    <a:pt x="38" y="37"/>
                    <a:pt x="35" y="36"/>
                    <a:pt x="32" y="35"/>
                  </a:cubicBezTo>
                  <a:cubicBezTo>
                    <a:pt x="39" y="8"/>
                    <a:pt x="39" y="8"/>
                    <a:pt x="39" y="8"/>
                  </a:cubicBezTo>
                  <a:cubicBezTo>
                    <a:pt x="37" y="4"/>
                    <a:pt x="34" y="3"/>
                    <a:pt x="31" y="5"/>
                  </a:cubicBezTo>
                  <a:cubicBezTo>
                    <a:pt x="27" y="13"/>
                    <a:pt x="23" y="22"/>
                    <a:pt x="20" y="31"/>
                  </a:cubicBezTo>
                  <a:cubicBezTo>
                    <a:pt x="14" y="30"/>
                    <a:pt x="7" y="29"/>
                    <a:pt x="1" y="2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94" name="ïSļíḋè">
              <a:extLst>
                <a:ext uri="{FF2B5EF4-FFF2-40B4-BE49-F238E27FC236}">
                  <a16:creationId xmlns:a16="http://schemas.microsoft.com/office/drawing/2014/main" id="{3832A3A2-1F92-40A7-A232-1A9C889B63F8}"/>
                </a:ext>
              </a:extLst>
            </p:cNvPr>
            <p:cNvSpPr/>
            <p:nvPr/>
          </p:nvSpPr>
          <p:spPr bwMode="auto">
            <a:xfrm>
              <a:off x="3587750" y="-2445610"/>
              <a:ext cx="1711325" cy="1714500"/>
            </a:xfrm>
            <a:custGeom>
              <a:avLst/>
              <a:gdLst>
                <a:gd name="T0" fmla="*/ 260 w 519"/>
                <a:gd name="T1" fmla="*/ 0 h 519"/>
                <a:gd name="T2" fmla="*/ 260 w 519"/>
                <a:gd name="T3" fmla="*/ 0 h 519"/>
                <a:gd name="T4" fmla="*/ 260 w 519"/>
                <a:gd name="T5" fmla="*/ 0 h 519"/>
                <a:gd name="T6" fmla="*/ 443 w 519"/>
                <a:gd name="T7" fmla="*/ 76 h 519"/>
                <a:gd name="T8" fmla="*/ 519 w 519"/>
                <a:gd name="T9" fmla="*/ 260 h 519"/>
                <a:gd name="T10" fmla="*/ 519 w 519"/>
                <a:gd name="T11" fmla="*/ 260 h 519"/>
                <a:gd name="T12" fmla="*/ 519 w 519"/>
                <a:gd name="T13" fmla="*/ 260 h 519"/>
                <a:gd name="T14" fmla="*/ 519 w 519"/>
                <a:gd name="T15" fmla="*/ 260 h 519"/>
                <a:gd name="T16" fmla="*/ 519 w 519"/>
                <a:gd name="T17" fmla="*/ 260 h 519"/>
                <a:gd name="T18" fmla="*/ 443 w 519"/>
                <a:gd name="T19" fmla="*/ 443 h 519"/>
                <a:gd name="T20" fmla="*/ 260 w 519"/>
                <a:gd name="T21" fmla="*/ 519 h 519"/>
                <a:gd name="T22" fmla="*/ 260 w 519"/>
                <a:gd name="T23" fmla="*/ 519 h 519"/>
                <a:gd name="T24" fmla="*/ 260 w 519"/>
                <a:gd name="T25" fmla="*/ 519 h 519"/>
                <a:gd name="T26" fmla="*/ 260 w 519"/>
                <a:gd name="T27" fmla="*/ 519 h 519"/>
                <a:gd name="T28" fmla="*/ 260 w 519"/>
                <a:gd name="T29" fmla="*/ 519 h 519"/>
                <a:gd name="T30" fmla="*/ 76 w 519"/>
                <a:gd name="T31" fmla="*/ 443 h 519"/>
                <a:gd name="T32" fmla="*/ 0 w 519"/>
                <a:gd name="T33" fmla="*/ 260 h 519"/>
                <a:gd name="T34" fmla="*/ 0 w 519"/>
                <a:gd name="T35" fmla="*/ 260 h 519"/>
                <a:gd name="T36" fmla="*/ 0 w 519"/>
                <a:gd name="T37" fmla="*/ 260 h 519"/>
                <a:gd name="T38" fmla="*/ 0 w 519"/>
                <a:gd name="T39" fmla="*/ 260 h 519"/>
                <a:gd name="T40" fmla="*/ 0 w 519"/>
                <a:gd name="T41" fmla="*/ 260 h 519"/>
                <a:gd name="T42" fmla="*/ 76 w 519"/>
                <a:gd name="T43" fmla="*/ 76 h 519"/>
                <a:gd name="T44" fmla="*/ 260 w 519"/>
                <a:gd name="T45" fmla="*/ 0 h 519"/>
                <a:gd name="T46" fmla="*/ 260 w 519"/>
                <a:gd name="T47" fmla="*/ 0 h 519"/>
                <a:gd name="T48" fmla="*/ 260 w 519"/>
                <a:gd name="T49" fmla="*/ 0 h 519"/>
                <a:gd name="T50" fmla="*/ 260 w 519"/>
                <a:gd name="T51" fmla="*/ 6 h 519"/>
                <a:gd name="T52" fmla="*/ 260 w 519"/>
                <a:gd name="T53" fmla="*/ 6 h 519"/>
                <a:gd name="T54" fmla="*/ 260 w 519"/>
                <a:gd name="T55" fmla="*/ 6 h 519"/>
                <a:gd name="T56" fmla="*/ 260 w 519"/>
                <a:gd name="T57" fmla="*/ 6 h 519"/>
                <a:gd name="T58" fmla="*/ 260 w 519"/>
                <a:gd name="T59" fmla="*/ 6 h 519"/>
                <a:gd name="T60" fmla="*/ 80 w 519"/>
                <a:gd name="T61" fmla="*/ 80 h 519"/>
                <a:gd name="T62" fmla="*/ 6 w 519"/>
                <a:gd name="T63" fmla="*/ 260 h 519"/>
                <a:gd name="T64" fmla="*/ 6 w 519"/>
                <a:gd name="T65" fmla="*/ 260 h 519"/>
                <a:gd name="T66" fmla="*/ 6 w 519"/>
                <a:gd name="T67" fmla="*/ 260 h 519"/>
                <a:gd name="T68" fmla="*/ 6 w 519"/>
                <a:gd name="T69" fmla="*/ 260 h 519"/>
                <a:gd name="T70" fmla="*/ 6 w 519"/>
                <a:gd name="T71" fmla="*/ 260 h 519"/>
                <a:gd name="T72" fmla="*/ 80 w 519"/>
                <a:gd name="T73" fmla="*/ 439 h 519"/>
                <a:gd name="T74" fmla="*/ 260 w 519"/>
                <a:gd name="T75" fmla="*/ 514 h 519"/>
                <a:gd name="T76" fmla="*/ 260 w 519"/>
                <a:gd name="T77" fmla="*/ 514 h 519"/>
                <a:gd name="T78" fmla="*/ 260 w 519"/>
                <a:gd name="T79" fmla="*/ 514 h 519"/>
                <a:gd name="T80" fmla="*/ 260 w 519"/>
                <a:gd name="T81" fmla="*/ 514 h 519"/>
                <a:gd name="T82" fmla="*/ 260 w 519"/>
                <a:gd name="T83" fmla="*/ 514 h 519"/>
                <a:gd name="T84" fmla="*/ 439 w 519"/>
                <a:gd name="T85" fmla="*/ 439 h 519"/>
                <a:gd name="T86" fmla="*/ 513 w 519"/>
                <a:gd name="T87" fmla="*/ 260 h 519"/>
                <a:gd name="T88" fmla="*/ 513 w 519"/>
                <a:gd name="T89" fmla="*/ 260 h 519"/>
                <a:gd name="T90" fmla="*/ 513 w 519"/>
                <a:gd name="T91" fmla="*/ 260 h 519"/>
                <a:gd name="T92" fmla="*/ 513 w 519"/>
                <a:gd name="T93" fmla="*/ 260 h 519"/>
                <a:gd name="T94" fmla="*/ 513 w 519"/>
                <a:gd name="T95" fmla="*/ 260 h 519"/>
                <a:gd name="T96" fmla="*/ 439 w 519"/>
                <a:gd name="T97" fmla="*/ 80 h 519"/>
                <a:gd name="T98" fmla="*/ 260 w 519"/>
                <a:gd name="T99" fmla="*/ 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9" h="519">
                  <a:moveTo>
                    <a:pt x="260" y="0"/>
                  </a:moveTo>
                  <a:cubicBezTo>
                    <a:pt x="260" y="0"/>
                    <a:pt x="260" y="0"/>
                    <a:pt x="260" y="0"/>
                  </a:cubicBezTo>
                  <a:cubicBezTo>
                    <a:pt x="260" y="0"/>
                    <a:pt x="260" y="0"/>
                    <a:pt x="260" y="0"/>
                  </a:cubicBezTo>
                  <a:cubicBezTo>
                    <a:pt x="331" y="0"/>
                    <a:pt x="396" y="29"/>
                    <a:pt x="443" y="76"/>
                  </a:cubicBezTo>
                  <a:cubicBezTo>
                    <a:pt x="490" y="123"/>
                    <a:pt x="519" y="188"/>
                    <a:pt x="519" y="260"/>
                  </a:cubicBezTo>
                  <a:cubicBezTo>
                    <a:pt x="519" y="260"/>
                    <a:pt x="519" y="260"/>
                    <a:pt x="519" y="260"/>
                  </a:cubicBezTo>
                  <a:cubicBezTo>
                    <a:pt x="519" y="260"/>
                    <a:pt x="519" y="260"/>
                    <a:pt x="519" y="260"/>
                  </a:cubicBezTo>
                  <a:cubicBezTo>
                    <a:pt x="519" y="260"/>
                    <a:pt x="519" y="260"/>
                    <a:pt x="519" y="260"/>
                  </a:cubicBezTo>
                  <a:cubicBezTo>
                    <a:pt x="519" y="260"/>
                    <a:pt x="519" y="260"/>
                    <a:pt x="519" y="260"/>
                  </a:cubicBezTo>
                  <a:cubicBezTo>
                    <a:pt x="519" y="332"/>
                    <a:pt x="490" y="396"/>
                    <a:pt x="443" y="443"/>
                  </a:cubicBezTo>
                  <a:cubicBezTo>
                    <a:pt x="396" y="490"/>
                    <a:pt x="331" y="519"/>
                    <a:pt x="260" y="519"/>
                  </a:cubicBezTo>
                  <a:cubicBezTo>
                    <a:pt x="260" y="519"/>
                    <a:pt x="260" y="519"/>
                    <a:pt x="260" y="519"/>
                  </a:cubicBezTo>
                  <a:cubicBezTo>
                    <a:pt x="260" y="519"/>
                    <a:pt x="260" y="519"/>
                    <a:pt x="260" y="519"/>
                  </a:cubicBezTo>
                  <a:cubicBezTo>
                    <a:pt x="260" y="519"/>
                    <a:pt x="260" y="519"/>
                    <a:pt x="260" y="519"/>
                  </a:cubicBezTo>
                  <a:cubicBezTo>
                    <a:pt x="260" y="519"/>
                    <a:pt x="260" y="519"/>
                    <a:pt x="260" y="519"/>
                  </a:cubicBezTo>
                  <a:cubicBezTo>
                    <a:pt x="188" y="519"/>
                    <a:pt x="123" y="490"/>
                    <a:pt x="76" y="443"/>
                  </a:cubicBezTo>
                  <a:cubicBezTo>
                    <a:pt x="29" y="396"/>
                    <a:pt x="0" y="332"/>
                    <a:pt x="0" y="260"/>
                  </a:cubicBezTo>
                  <a:cubicBezTo>
                    <a:pt x="0" y="260"/>
                    <a:pt x="0" y="260"/>
                    <a:pt x="0" y="260"/>
                  </a:cubicBezTo>
                  <a:cubicBezTo>
                    <a:pt x="0" y="260"/>
                    <a:pt x="0" y="260"/>
                    <a:pt x="0" y="260"/>
                  </a:cubicBezTo>
                  <a:cubicBezTo>
                    <a:pt x="0" y="260"/>
                    <a:pt x="0" y="260"/>
                    <a:pt x="0" y="260"/>
                  </a:cubicBezTo>
                  <a:cubicBezTo>
                    <a:pt x="0" y="260"/>
                    <a:pt x="0" y="260"/>
                    <a:pt x="0" y="260"/>
                  </a:cubicBezTo>
                  <a:cubicBezTo>
                    <a:pt x="0" y="188"/>
                    <a:pt x="29" y="123"/>
                    <a:pt x="76" y="76"/>
                  </a:cubicBezTo>
                  <a:cubicBezTo>
                    <a:pt x="123" y="29"/>
                    <a:pt x="188" y="0"/>
                    <a:pt x="260" y="0"/>
                  </a:cubicBezTo>
                  <a:cubicBezTo>
                    <a:pt x="260" y="0"/>
                    <a:pt x="260" y="0"/>
                    <a:pt x="260" y="0"/>
                  </a:cubicBezTo>
                  <a:cubicBezTo>
                    <a:pt x="260" y="0"/>
                    <a:pt x="260" y="0"/>
                    <a:pt x="260" y="0"/>
                  </a:cubicBezTo>
                  <a:close/>
                  <a:moveTo>
                    <a:pt x="260" y="6"/>
                  </a:moveTo>
                  <a:cubicBezTo>
                    <a:pt x="260" y="6"/>
                    <a:pt x="260" y="6"/>
                    <a:pt x="260" y="6"/>
                  </a:cubicBezTo>
                  <a:cubicBezTo>
                    <a:pt x="260" y="6"/>
                    <a:pt x="260" y="6"/>
                    <a:pt x="260" y="6"/>
                  </a:cubicBezTo>
                  <a:cubicBezTo>
                    <a:pt x="260" y="6"/>
                    <a:pt x="260" y="6"/>
                    <a:pt x="260" y="6"/>
                  </a:cubicBezTo>
                  <a:cubicBezTo>
                    <a:pt x="260" y="6"/>
                    <a:pt x="260" y="6"/>
                    <a:pt x="260" y="6"/>
                  </a:cubicBezTo>
                  <a:cubicBezTo>
                    <a:pt x="190" y="6"/>
                    <a:pt x="126" y="35"/>
                    <a:pt x="80" y="80"/>
                  </a:cubicBezTo>
                  <a:cubicBezTo>
                    <a:pt x="34" y="126"/>
                    <a:pt x="6" y="190"/>
                    <a:pt x="6" y="260"/>
                  </a:cubicBezTo>
                  <a:cubicBezTo>
                    <a:pt x="6" y="260"/>
                    <a:pt x="6" y="260"/>
                    <a:pt x="6" y="260"/>
                  </a:cubicBezTo>
                  <a:cubicBezTo>
                    <a:pt x="6" y="260"/>
                    <a:pt x="6" y="260"/>
                    <a:pt x="6" y="260"/>
                  </a:cubicBezTo>
                  <a:cubicBezTo>
                    <a:pt x="6" y="260"/>
                    <a:pt x="6" y="260"/>
                    <a:pt x="6" y="260"/>
                  </a:cubicBezTo>
                  <a:cubicBezTo>
                    <a:pt x="6" y="260"/>
                    <a:pt x="6" y="260"/>
                    <a:pt x="6" y="260"/>
                  </a:cubicBezTo>
                  <a:cubicBezTo>
                    <a:pt x="6" y="330"/>
                    <a:pt x="34" y="393"/>
                    <a:pt x="80" y="439"/>
                  </a:cubicBezTo>
                  <a:cubicBezTo>
                    <a:pt x="126" y="485"/>
                    <a:pt x="190" y="514"/>
                    <a:pt x="260" y="514"/>
                  </a:cubicBezTo>
                  <a:cubicBezTo>
                    <a:pt x="260" y="514"/>
                    <a:pt x="260" y="514"/>
                    <a:pt x="260" y="514"/>
                  </a:cubicBezTo>
                  <a:cubicBezTo>
                    <a:pt x="260" y="514"/>
                    <a:pt x="260" y="514"/>
                    <a:pt x="260" y="514"/>
                  </a:cubicBezTo>
                  <a:cubicBezTo>
                    <a:pt x="260" y="514"/>
                    <a:pt x="260" y="514"/>
                    <a:pt x="260" y="514"/>
                  </a:cubicBezTo>
                  <a:cubicBezTo>
                    <a:pt x="260" y="514"/>
                    <a:pt x="260" y="514"/>
                    <a:pt x="260" y="514"/>
                  </a:cubicBezTo>
                  <a:cubicBezTo>
                    <a:pt x="330" y="514"/>
                    <a:pt x="393" y="485"/>
                    <a:pt x="439" y="439"/>
                  </a:cubicBezTo>
                  <a:cubicBezTo>
                    <a:pt x="485" y="393"/>
                    <a:pt x="513" y="330"/>
                    <a:pt x="513" y="260"/>
                  </a:cubicBezTo>
                  <a:cubicBezTo>
                    <a:pt x="513" y="260"/>
                    <a:pt x="513" y="260"/>
                    <a:pt x="513" y="260"/>
                  </a:cubicBezTo>
                  <a:cubicBezTo>
                    <a:pt x="513" y="260"/>
                    <a:pt x="513" y="260"/>
                    <a:pt x="513" y="260"/>
                  </a:cubicBezTo>
                  <a:cubicBezTo>
                    <a:pt x="513" y="260"/>
                    <a:pt x="513" y="260"/>
                    <a:pt x="513" y="260"/>
                  </a:cubicBezTo>
                  <a:cubicBezTo>
                    <a:pt x="513" y="260"/>
                    <a:pt x="513" y="260"/>
                    <a:pt x="513" y="260"/>
                  </a:cubicBezTo>
                  <a:cubicBezTo>
                    <a:pt x="513" y="190"/>
                    <a:pt x="485" y="126"/>
                    <a:pt x="439" y="80"/>
                  </a:cubicBezTo>
                  <a:cubicBezTo>
                    <a:pt x="393" y="35"/>
                    <a:pt x="330" y="6"/>
                    <a:pt x="26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5" name="ïs1iḓé">
              <a:extLst>
                <a:ext uri="{FF2B5EF4-FFF2-40B4-BE49-F238E27FC236}">
                  <a16:creationId xmlns:a16="http://schemas.microsoft.com/office/drawing/2014/main" id="{86954FAD-C855-4D3A-93FE-DBCAFAFAA027}"/>
                </a:ext>
              </a:extLst>
            </p:cNvPr>
            <p:cNvSpPr/>
            <p:nvPr/>
          </p:nvSpPr>
          <p:spPr bwMode="auto">
            <a:xfrm>
              <a:off x="3514725" y="-2518635"/>
              <a:ext cx="1857375" cy="1863725"/>
            </a:xfrm>
            <a:custGeom>
              <a:avLst/>
              <a:gdLst>
                <a:gd name="T0" fmla="*/ 282 w 563"/>
                <a:gd name="T1" fmla="*/ 0 h 564"/>
                <a:gd name="T2" fmla="*/ 282 w 563"/>
                <a:gd name="T3" fmla="*/ 0 h 564"/>
                <a:gd name="T4" fmla="*/ 282 w 563"/>
                <a:gd name="T5" fmla="*/ 0 h 564"/>
                <a:gd name="T6" fmla="*/ 481 w 563"/>
                <a:gd name="T7" fmla="*/ 83 h 564"/>
                <a:gd name="T8" fmla="*/ 563 w 563"/>
                <a:gd name="T9" fmla="*/ 282 h 564"/>
                <a:gd name="T10" fmla="*/ 563 w 563"/>
                <a:gd name="T11" fmla="*/ 282 h 564"/>
                <a:gd name="T12" fmla="*/ 563 w 563"/>
                <a:gd name="T13" fmla="*/ 282 h 564"/>
                <a:gd name="T14" fmla="*/ 563 w 563"/>
                <a:gd name="T15" fmla="*/ 282 h 564"/>
                <a:gd name="T16" fmla="*/ 563 w 563"/>
                <a:gd name="T17" fmla="*/ 282 h 564"/>
                <a:gd name="T18" fmla="*/ 481 w 563"/>
                <a:gd name="T19" fmla="*/ 481 h 564"/>
                <a:gd name="T20" fmla="*/ 282 w 563"/>
                <a:gd name="T21" fmla="*/ 564 h 564"/>
                <a:gd name="T22" fmla="*/ 282 w 563"/>
                <a:gd name="T23" fmla="*/ 564 h 564"/>
                <a:gd name="T24" fmla="*/ 282 w 563"/>
                <a:gd name="T25" fmla="*/ 564 h 564"/>
                <a:gd name="T26" fmla="*/ 282 w 563"/>
                <a:gd name="T27" fmla="*/ 564 h 564"/>
                <a:gd name="T28" fmla="*/ 282 w 563"/>
                <a:gd name="T29" fmla="*/ 564 h 564"/>
                <a:gd name="T30" fmla="*/ 82 w 563"/>
                <a:gd name="T31" fmla="*/ 481 h 564"/>
                <a:gd name="T32" fmla="*/ 0 w 563"/>
                <a:gd name="T33" fmla="*/ 282 h 564"/>
                <a:gd name="T34" fmla="*/ 0 w 563"/>
                <a:gd name="T35" fmla="*/ 282 h 564"/>
                <a:gd name="T36" fmla="*/ 0 w 563"/>
                <a:gd name="T37" fmla="*/ 282 h 564"/>
                <a:gd name="T38" fmla="*/ 0 w 563"/>
                <a:gd name="T39" fmla="*/ 282 h 564"/>
                <a:gd name="T40" fmla="*/ 0 w 563"/>
                <a:gd name="T41" fmla="*/ 282 h 564"/>
                <a:gd name="T42" fmla="*/ 82 w 563"/>
                <a:gd name="T43" fmla="*/ 83 h 564"/>
                <a:gd name="T44" fmla="*/ 282 w 563"/>
                <a:gd name="T45" fmla="*/ 0 h 564"/>
                <a:gd name="T46" fmla="*/ 282 w 563"/>
                <a:gd name="T47" fmla="*/ 0 h 564"/>
                <a:gd name="T48" fmla="*/ 282 w 563"/>
                <a:gd name="T49" fmla="*/ 0 h 564"/>
                <a:gd name="T50" fmla="*/ 282 w 563"/>
                <a:gd name="T51" fmla="*/ 12 h 564"/>
                <a:gd name="T52" fmla="*/ 282 w 563"/>
                <a:gd name="T53" fmla="*/ 12 h 564"/>
                <a:gd name="T54" fmla="*/ 282 w 563"/>
                <a:gd name="T55" fmla="*/ 12 h 564"/>
                <a:gd name="T56" fmla="*/ 282 w 563"/>
                <a:gd name="T57" fmla="*/ 12 h 564"/>
                <a:gd name="T58" fmla="*/ 282 w 563"/>
                <a:gd name="T59" fmla="*/ 12 h 564"/>
                <a:gd name="T60" fmla="*/ 91 w 563"/>
                <a:gd name="T61" fmla="*/ 91 h 564"/>
                <a:gd name="T62" fmla="*/ 11 w 563"/>
                <a:gd name="T63" fmla="*/ 282 h 564"/>
                <a:gd name="T64" fmla="*/ 11 w 563"/>
                <a:gd name="T65" fmla="*/ 282 h 564"/>
                <a:gd name="T66" fmla="*/ 11 w 563"/>
                <a:gd name="T67" fmla="*/ 282 h 564"/>
                <a:gd name="T68" fmla="*/ 11 w 563"/>
                <a:gd name="T69" fmla="*/ 282 h 564"/>
                <a:gd name="T70" fmla="*/ 11 w 563"/>
                <a:gd name="T71" fmla="*/ 282 h 564"/>
                <a:gd name="T72" fmla="*/ 91 w 563"/>
                <a:gd name="T73" fmla="*/ 473 h 564"/>
                <a:gd name="T74" fmla="*/ 282 w 563"/>
                <a:gd name="T75" fmla="*/ 552 h 564"/>
                <a:gd name="T76" fmla="*/ 282 w 563"/>
                <a:gd name="T77" fmla="*/ 552 h 564"/>
                <a:gd name="T78" fmla="*/ 282 w 563"/>
                <a:gd name="T79" fmla="*/ 552 h 564"/>
                <a:gd name="T80" fmla="*/ 282 w 563"/>
                <a:gd name="T81" fmla="*/ 552 h 564"/>
                <a:gd name="T82" fmla="*/ 282 w 563"/>
                <a:gd name="T83" fmla="*/ 552 h 564"/>
                <a:gd name="T84" fmla="*/ 473 w 563"/>
                <a:gd name="T85" fmla="*/ 473 h 564"/>
                <a:gd name="T86" fmla="*/ 552 w 563"/>
                <a:gd name="T87" fmla="*/ 282 h 564"/>
                <a:gd name="T88" fmla="*/ 552 w 563"/>
                <a:gd name="T89" fmla="*/ 282 h 564"/>
                <a:gd name="T90" fmla="*/ 552 w 563"/>
                <a:gd name="T91" fmla="*/ 282 h 564"/>
                <a:gd name="T92" fmla="*/ 552 w 563"/>
                <a:gd name="T93" fmla="*/ 282 h 564"/>
                <a:gd name="T94" fmla="*/ 552 w 563"/>
                <a:gd name="T95" fmla="*/ 282 h 564"/>
                <a:gd name="T96" fmla="*/ 473 w 563"/>
                <a:gd name="T97" fmla="*/ 91 h 564"/>
                <a:gd name="T98" fmla="*/ 282 w 563"/>
                <a:gd name="T99" fmla="*/ 1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3" h="564">
                  <a:moveTo>
                    <a:pt x="282" y="0"/>
                  </a:moveTo>
                  <a:cubicBezTo>
                    <a:pt x="282" y="0"/>
                    <a:pt x="282" y="0"/>
                    <a:pt x="282" y="0"/>
                  </a:cubicBezTo>
                  <a:cubicBezTo>
                    <a:pt x="282" y="0"/>
                    <a:pt x="282" y="0"/>
                    <a:pt x="282" y="0"/>
                  </a:cubicBezTo>
                  <a:cubicBezTo>
                    <a:pt x="359" y="0"/>
                    <a:pt x="430" y="32"/>
                    <a:pt x="481" y="83"/>
                  </a:cubicBezTo>
                  <a:cubicBezTo>
                    <a:pt x="532" y="134"/>
                    <a:pt x="563" y="204"/>
                    <a:pt x="563" y="282"/>
                  </a:cubicBezTo>
                  <a:cubicBezTo>
                    <a:pt x="563" y="282"/>
                    <a:pt x="563" y="282"/>
                    <a:pt x="563" y="282"/>
                  </a:cubicBezTo>
                  <a:cubicBezTo>
                    <a:pt x="563" y="282"/>
                    <a:pt x="563" y="282"/>
                    <a:pt x="563" y="282"/>
                  </a:cubicBezTo>
                  <a:cubicBezTo>
                    <a:pt x="563" y="282"/>
                    <a:pt x="563" y="282"/>
                    <a:pt x="563" y="282"/>
                  </a:cubicBezTo>
                  <a:cubicBezTo>
                    <a:pt x="563" y="282"/>
                    <a:pt x="563" y="282"/>
                    <a:pt x="563" y="282"/>
                  </a:cubicBezTo>
                  <a:cubicBezTo>
                    <a:pt x="563" y="360"/>
                    <a:pt x="532" y="430"/>
                    <a:pt x="481" y="481"/>
                  </a:cubicBezTo>
                  <a:cubicBezTo>
                    <a:pt x="430" y="532"/>
                    <a:pt x="359" y="564"/>
                    <a:pt x="282" y="564"/>
                  </a:cubicBezTo>
                  <a:cubicBezTo>
                    <a:pt x="282" y="564"/>
                    <a:pt x="282" y="564"/>
                    <a:pt x="282" y="564"/>
                  </a:cubicBezTo>
                  <a:cubicBezTo>
                    <a:pt x="282" y="564"/>
                    <a:pt x="282" y="564"/>
                    <a:pt x="282" y="564"/>
                  </a:cubicBezTo>
                  <a:cubicBezTo>
                    <a:pt x="282" y="564"/>
                    <a:pt x="282" y="564"/>
                    <a:pt x="282" y="564"/>
                  </a:cubicBezTo>
                  <a:cubicBezTo>
                    <a:pt x="282" y="564"/>
                    <a:pt x="282" y="564"/>
                    <a:pt x="282" y="564"/>
                  </a:cubicBezTo>
                  <a:cubicBezTo>
                    <a:pt x="204" y="564"/>
                    <a:pt x="133" y="532"/>
                    <a:pt x="82" y="481"/>
                  </a:cubicBezTo>
                  <a:cubicBezTo>
                    <a:pt x="31" y="430"/>
                    <a:pt x="0" y="360"/>
                    <a:pt x="0" y="282"/>
                  </a:cubicBezTo>
                  <a:cubicBezTo>
                    <a:pt x="0" y="282"/>
                    <a:pt x="0" y="282"/>
                    <a:pt x="0" y="282"/>
                  </a:cubicBezTo>
                  <a:cubicBezTo>
                    <a:pt x="0" y="282"/>
                    <a:pt x="0" y="282"/>
                    <a:pt x="0" y="282"/>
                  </a:cubicBezTo>
                  <a:cubicBezTo>
                    <a:pt x="0" y="282"/>
                    <a:pt x="0" y="282"/>
                    <a:pt x="0" y="282"/>
                  </a:cubicBezTo>
                  <a:cubicBezTo>
                    <a:pt x="0" y="282"/>
                    <a:pt x="0" y="282"/>
                    <a:pt x="0" y="282"/>
                  </a:cubicBezTo>
                  <a:cubicBezTo>
                    <a:pt x="0" y="204"/>
                    <a:pt x="31" y="134"/>
                    <a:pt x="82" y="83"/>
                  </a:cubicBezTo>
                  <a:cubicBezTo>
                    <a:pt x="133" y="32"/>
                    <a:pt x="204" y="0"/>
                    <a:pt x="282" y="0"/>
                  </a:cubicBezTo>
                  <a:cubicBezTo>
                    <a:pt x="282" y="0"/>
                    <a:pt x="282" y="0"/>
                    <a:pt x="282" y="0"/>
                  </a:cubicBezTo>
                  <a:cubicBezTo>
                    <a:pt x="282" y="0"/>
                    <a:pt x="282" y="0"/>
                    <a:pt x="282" y="0"/>
                  </a:cubicBezTo>
                  <a:close/>
                  <a:moveTo>
                    <a:pt x="282" y="12"/>
                  </a:moveTo>
                  <a:cubicBezTo>
                    <a:pt x="282" y="12"/>
                    <a:pt x="282" y="12"/>
                    <a:pt x="282" y="12"/>
                  </a:cubicBezTo>
                  <a:cubicBezTo>
                    <a:pt x="282" y="12"/>
                    <a:pt x="282" y="12"/>
                    <a:pt x="282" y="12"/>
                  </a:cubicBezTo>
                  <a:cubicBezTo>
                    <a:pt x="282" y="12"/>
                    <a:pt x="282" y="12"/>
                    <a:pt x="282" y="12"/>
                  </a:cubicBezTo>
                  <a:cubicBezTo>
                    <a:pt x="282" y="12"/>
                    <a:pt x="282" y="12"/>
                    <a:pt x="282" y="12"/>
                  </a:cubicBezTo>
                  <a:cubicBezTo>
                    <a:pt x="207" y="12"/>
                    <a:pt x="139" y="42"/>
                    <a:pt x="91" y="91"/>
                  </a:cubicBezTo>
                  <a:cubicBezTo>
                    <a:pt x="42" y="140"/>
                    <a:pt x="11" y="207"/>
                    <a:pt x="11" y="282"/>
                  </a:cubicBezTo>
                  <a:cubicBezTo>
                    <a:pt x="11" y="282"/>
                    <a:pt x="11" y="282"/>
                    <a:pt x="11" y="282"/>
                  </a:cubicBezTo>
                  <a:cubicBezTo>
                    <a:pt x="11" y="282"/>
                    <a:pt x="11" y="282"/>
                    <a:pt x="11" y="282"/>
                  </a:cubicBezTo>
                  <a:cubicBezTo>
                    <a:pt x="11" y="282"/>
                    <a:pt x="11" y="282"/>
                    <a:pt x="11" y="282"/>
                  </a:cubicBezTo>
                  <a:cubicBezTo>
                    <a:pt x="11" y="282"/>
                    <a:pt x="11" y="282"/>
                    <a:pt x="11" y="282"/>
                  </a:cubicBezTo>
                  <a:cubicBezTo>
                    <a:pt x="11" y="356"/>
                    <a:pt x="42" y="424"/>
                    <a:pt x="91" y="473"/>
                  </a:cubicBezTo>
                  <a:cubicBezTo>
                    <a:pt x="139" y="522"/>
                    <a:pt x="207" y="552"/>
                    <a:pt x="282" y="552"/>
                  </a:cubicBezTo>
                  <a:cubicBezTo>
                    <a:pt x="282" y="552"/>
                    <a:pt x="282" y="552"/>
                    <a:pt x="282" y="552"/>
                  </a:cubicBezTo>
                  <a:cubicBezTo>
                    <a:pt x="282" y="552"/>
                    <a:pt x="282" y="552"/>
                    <a:pt x="282" y="552"/>
                  </a:cubicBezTo>
                  <a:cubicBezTo>
                    <a:pt x="282" y="552"/>
                    <a:pt x="282" y="552"/>
                    <a:pt x="282" y="552"/>
                  </a:cubicBezTo>
                  <a:cubicBezTo>
                    <a:pt x="282" y="552"/>
                    <a:pt x="282" y="552"/>
                    <a:pt x="282" y="552"/>
                  </a:cubicBezTo>
                  <a:cubicBezTo>
                    <a:pt x="356" y="552"/>
                    <a:pt x="424" y="522"/>
                    <a:pt x="473" y="473"/>
                  </a:cubicBezTo>
                  <a:cubicBezTo>
                    <a:pt x="521" y="424"/>
                    <a:pt x="552" y="356"/>
                    <a:pt x="552" y="282"/>
                  </a:cubicBezTo>
                  <a:cubicBezTo>
                    <a:pt x="552" y="282"/>
                    <a:pt x="552" y="282"/>
                    <a:pt x="552" y="282"/>
                  </a:cubicBezTo>
                  <a:cubicBezTo>
                    <a:pt x="552" y="282"/>
                    <a:pt x="552" y="282"/>
                    <a:pt x="552" y="282"/>
                  </a:cubicBezTo>
                  <a:cubicBezTo>
                    <a:pt x="552" y="282"/>
                    <a:pt x="552" y="282"/>
                    <a:pt x="552" y="282"/>
                  </a:cubicBezTo>
                  <a:cubicBezTo>
                    <a:pt x="552" y="282"/>
                    <a:pt x="552" y="282"/>
                    <a:pt x="552" y="282"/>
                  </a:cubicBezTo>
                  <a:cubicBezTo>
                    <a:pt x="552" y="207"/>
                    <a:pt x="521" y="140"/>
                    <a:pt x="473" y="91"/>
                  </a:cubicBezTo>
                  <a:cubicBezTo>
                    <a:pt x="424" y="42"/>
                    <a:pt x="356"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sp>
          <p:nvSpPr>
            <p:cNvPr id="96" name="iŝļídê">
              <a:extLst>
                <a:ext uri="{FF2B5EF4-FFF2-40B4-BE49-F238E27FC236}">
                  <a16:creationId xmlns:a16="http://schemas.microsoft.com/office/drawing/2014/main" id="{6A6642A9-BE2D-48C9-839D-125471537A18}"/>
                </a:ext>
              </a:extLst>
            </p:cNvPr>
            <p:cNvSpPr/>
            <p:nvPr/>
          </p:nvSpPr>
          <p:spPr bwMode="auto">
            <a:xfrm>
              <a:off x="3656013" y="-1553435"/>
              <a:ext cx="1566863" cy="754063"/>
            </a:xfrm>
            <a:custGeom>
              <a:avLst/>
              <a:gdLst>
                <a:gd name="T0" fmla="*/ 448 w 475"/>
                <a:gd name="T1" fmla="*/ 10 h 228"/>
                <a:gd name="T2" fmla="*/ 472 w 475"/>
                <a:gd name="T3" fmla="*/ 18 h 228"/>
                <a:gd name="T4" fmla="*/ 446 w 475"/>
                <a:gd name="T5" fmla="*/ 28 h 228"/>
                <a:gd name="T6" fmla="*/ 461 w 475"/>
                <a:gd name="T7" fmla="*/ 18 h 228"/>
                <a:gd name="T8" fmla="*/ 438 w 475"/>
                <a:gd name="T9" fmla="*/ 56 h 228"/>
                <a:gd name="T10" fmla="*/ 466 w 475"/>
                <a:gd name="T11" fmla="*/ 52 h 228"/>
                <a:gd name="T12" fmla="*/ 455 w 475"/>
                <a:gd name="T13" fmla="*/ 86 h 228"/>
                <a:gd name="T14" fmla="*/ 434 w 475"/>
                <a:gd name="T15" fmla="*/ 62 h 228"/>
                <a:gd name="T16" fmla="*/ 423 w 475"/>
                <a:gd name="T17" fmla="*/ 86 h 228"/>
                <a:gd name="T18" fmla="*/ 444 w 475"/>
                <a:gd name="T19" fmla="*/ 94 h 228"/>
                <a:gd name="T20" fmla="*/ 446 w 475"/>
                <a:gd name="T21" fmla="*/ 101 h 228"/>
                <a:gd name="T22" fmla="*/ 402 w 475"/>
                <a:gd name="T23" fmla="*/ 121 h 228"/>
                <a:gd name="T24" fmla="*/ 420 w 475"/>
                <a:gd name="T25" fmla="*/ 141 h 228"/>
                <a:gd name="T26" fmla="*/ 415 w 475"/>
                <a:gd name="T27" fmla="*/ 125 h 228"/>
                <a:gd name="T28" fmla="*/ 376 w 475"/>
                <a:gd name="T29" fmla="*/ 147 h 228"/>
                <a:gd name="T30" fmla="*/ 398 w 475"/>
                <a:gd name="T31" fmla="*/ 142 h 228"/>
                <a:gd name="T32" fmla="*/ 403 w 475"/>
                <a:gd name="T33" fmla="*/ 161 h 228"/>
                <a:gd name="T34" fmla="*/ 399 w 475"/>
                <a:gd name="T35" fmla="*/ 163 h 228"/>
                <a:gd name="T36" fmla="*/ 362 w 475"/>
                <a:gd name="T37" fmla="*/ 161 h 228"/>
                <a:gd name="T38" fmla="*/ 384 w 475"/>
                <a:gd name="T39" fmla="*/ 178 h 228"/>
                <a:gd name="T40" fmla="*/ 353 w 475"/>
                <a:gd name="T41" fmla="*/ 166 h 228"/>
                <a:gd name="T42" fmla="*/ 354 w 475"/>
                <a:gd name="T43" fmla="*/ 197 h 228"/>
                <a:gd name="T44" fmla="*/ 306 w 475"/>
                <a:gd name="T45" fmla="*/ 188 h 228"/>
                <a:gd name="T46" fmla="*/ 321 w 475"/>
                <a:gd name="T47" fmla="*/ 212 h 228"/>
                <a:gd name="T48" fmla="*/ 333 w 475"/>
                <a:gd name="T49" fmla="*/ 176 h 228"/>
                <a:gd name="T50" fmla="*/ 302 w 475"/>
                <a:gd name="T51" fmla="*/ 190 h 228"/>
                <a:gd name="T52" fmla="*/ 308 w 475"/>
                <a:gd name="T53" fmla="*/ 216 h 228"/>
                <a:gd name="T54" fmla="*/ 288 w 475"/>
                <a:gd name="T55" fmla="*/ 193 h 228"/>
                <a:gd name="T56" fmla="*/ 250 w 475"/>
                <a:gd name="T57" fmla="*/ 226 h 228"/>
                <a:gd name="T58" fmla="*/ 255 w 475"/>
                <a:gd name="T59" fmla="*/ 217 h 228"/>
                <a:gd name="T60" fmla="*/ 244 w 475"/>
                <a:gd name="T61" fmla="*/ 197 h 228"/>
                <a:gd name="T62" fmla="*/ 203 w 475"/>
                <a:gd name="T63" fmla="*/ 195 h 228"/>
                <a:gd name="T64" fmla="*/ 209 w 475"/>
                <a:gd name="T65" fmla="*/ 225 h 228"/>
                <a:gd name="T66" fmla="*/ 232 w 475"/>
                <a:gd name="T67" fmla="*/ 200 h 228"/>
                <a:gd name="T68" fmla="*/ 194 w 475"/>
                <a:gd name="T69" fmla="*/ 220 h 228"/>
                <a:gd name="T70" fmla="*/ 191 w 475"/>
                <a:gd name="T71" fmla="*/ 219 h 228"/>
                <a:gd name="T72" fmla="*/ 165 w 475"/>
                <a:gd name="T73" fmla="*/ 188 h 228"/>
                <a:gd name="T74" fmla="*/ 160 w 475"/>
                <a:gd name="T75" fmla="*/ 184 h 228"/>
                <a:gd name="T76" fmla="*/ 125 w 475"/>
                <a:gd name="T77" fmla="*/ 200 h 228"/>
                <a:gd name="T78" fmla="*/ 141 w 475"/>
                <a:gd name="T79" fmla="*/ 190 h 228"/>
                <a:gd name="T80" fmla="*/ 106 w 475"/>
                <a:gd name="T81" fmla="*/ 184 h 228"/>
                <a:gd name="T82" fmla="*/ 114 w 475"/>
                <a:gd name="T83" fmla="*/ 157 h 228"/>
                <a:gd name="T84" fmla="*/ 100 w 475"/>
                <a:gd name="T85" fmla="*/ 169 h 228"/>
                <a:gd name="T86" fmla="*/ 79 w 475"/>
                <a:gd name="T87" fmla="*/ 165 h 228"/>
                <a:gd name="T88" fmla="*/ 88 w 475"/>
                <a:gd name="T89" fmla="*/ 135 h 228"/>
                <a:gd name="T90" fmla="*/ 45 w 475"/>
                <a:gd name="T91" fmla="*/ 130 h 228"/>
                <a:gd name="T92" fmla="*/ 74 w 475"/>
                <a:gd name="T93" fmla="*/ 117 h 228"/>
                <a:gd name="T94" fmla="*/ 58 w 475"/>
                <a:gd name="T95" fmla="*/ 93 h 228"/>
                <a:gd name="T96" fmla="*/ 26 w 475"/>
                <a:gd name="T97" fmla="*/ 94 h 228"/>
                <a:gd name="T98" fmla="*/ 48 w 475"/>
                <a:gd name="T99" fmla="*/ 79 h 228"/>
                <a:gd name="T100" fmla="*/ 28 w 475"/>
                <a:gd name="T101" fmla="*/ 75 h 228"/>
                <a:gd name="T102" fmla="*/ 46 w 475"/>
                <a:gd name="T103" fmla="*/ 66 h 228"/>
                <a:gd name="T104" fmla="*/ 17 w 475"/>
                <a:gd name="T105" fmla="*/ 65 h 228"/>
                <a:gd name="T106" fmla="*/ 5 w 475"/>
                <a:gd name="T107" fmla="*/ 38 h 228"/>
                <a:gd name="T108" fmla="*/ 35 w 475"/>
                <a:gd name="T109" fmla="*/ 31 h 228"/>
                <a:gd name="T110" fmla="*/ 4 w 475"/>
                <a:gd name="T111" fmla="*/ 23 h 228"/>
                <a:gd name="T112" fmla="*/ 1 w 475"/>
                <a:gd name="T113" fmla="*/ 2 h 228"/>
                <a:gd name="T114" fmla="*/ 30 w 475"/>
                <a:gd name="T115" fmla="*/ 11 h 228"/>
                <a:gd name="T116" fmla="*/ 32 w 475"/>
                <a:gd name="T117"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5" h="228">
                  <a:moveTo>
                    <a:pt x="44" y="55"/>
                  </a:moveTo>
                  <a:cubicBezTo>
                    <a:pt x="45" y="56"/>
                    <a:pt x="45" y="56"/>
                    <a:pt x="45" y="57"/>
                  </a:cubicBezTo>
                  <a:cubicBezTo>
                    <a:pt x="45" y="57"/>
                    <a:pt x="45" y="58"/>
                    <a:pt x="44" y="58"/>
                  </a:cubicBezTo>
                  <a:cubicBezTo>
                    <a:pt x="44" y="58"/>
                    <a:pt x="43" y="58"/>
                    <a:pt x="42" y="58"/>
                  </a:cubicBezTo>
                  <a:cubicBezTo>
                    <a:pt x="29" y="57"/>
                    <a:pt x="29" y="57"/>
                    <a:pt x="29" y="57"/>
                  </a:cubicBezTo>
                  <a:cubicBezTo>
                    <a:pt x="28" y="57"/>
                    <a:pt x="28" y="57"/>
                    <a:pt x="28" y="57"/>
                  </a:cubicBezTo>
                  <a:cubicBezTo>
                    <a:pt x="28" y="56"/>
                    <a:pt x="28" y="56"/>
                    <a:pt x="28" y="56"/>
                  </a:cubicBezTo>
                  <a:cubicBezTo>
                    <a:pt x="28" y="56"/>
                    <a:pt x="28" y="56"/>
                    <a:pt x="29" y="56"/>
                  </a:cubicBezTo>
                  <a:cubicBezTo>
                    <a:pt x="29" y="55"/>
                    <a:pt x="33" y="55"/>
                    <a:pt x="41" y="54"/>
                  </a:cubicBezTo>
                  <a:cubicBezTo>
                    <a:pt x="42" y="54"/>
                    <a:pt x="43" y="54"/>
                    <a:pt x="44" y="55"/>
                  </a:cubicBezTo>
                  <a:close/>
                  <a:moveTo>
                    <a:pt x="448" y="10"/>
                  </a:moveTo>
                  <a:cubicBezTo>
                    <a:pt x="448" y="9"/>
                    <a:pt x="447" y="9"/>
                    <a:pt x="447" y="10"/>
                  </a:cubicBezTo>
                  <a:cubicBezTo>
                    <a:pt x="446" y="10"/>
                    <a:pt x="446" y="11"/>
                    <a:pt x="446" y="12"/>
                  </a:cubicBezTo>
                  <a:cubicBezTo>
                    <a:pt x="446" y="13"/>
                    <a:pt x="446" y="13"/>
                    <a:pt x="446" y="13"/>
                  </a:cubicBezTo>
                  <a:cubicBezTo>
                    <a:pt x="445" y="13"/>
                    <a:pt x="445" y="13"/>
                    <a:pt x="445" y="13"/>
                  </a:cubicBezTo>
                  <a:cubicBezTo>
                    <a:pt x="446" y="3"/>
                    <a:pt x="446" y="3"/>
                    <a:pt x="446" y="3"/>
                  </a:cubicBezTo>
                  <a:cubicBezTo>
                    <a:pt x="447" y="3"/>
                    <a:pt x="447" y="3"/>
                    <a:pt x="447" y="3"/>
                  </a:cubicBezTo>
                  <a:cubicBezTo>
                    <a:pt x="447" y="4"/>
                    <a:pt x="447" y="4"/>
                    <a:pt x="447" y="4"/>
                  </a:cubicBezTo>
                  <a:cubicBezTo>
                    <a:pt x="447" y="4"/>
                    <a:pt x="447" y="5"/>
                    <a:pt x="447" y="6"/>
                  </a:cubicBezTo>
                  <a:cubicBezTo>
                    <a:pt x="448" y="7"/>
                    <a:pt x="448" y="7"/>
                    <a:pt x="449" y="8"/>
                  </a:cubicBezTo>
                  <a:cubicBezTo>
                    <a:pt x="462" y="17"/>
                    <a:pt x="462" y="17"/>
                    <a:pt x="462" y="17"/>
                  </a:cubicBezTo>
                  <a:cubicBezTo>
                    <a:pt x="472" y="18"/>
                    <a:pt x="472" y="18"/>
                    <a:pt x="472" y="18"/>
                  </a:cubicBezTo>
                  <a:cubicBezTo>
                    <a:pt x="473" y="18"/>
                    <a:pt x="473" y="18"/>
                    <a:pt x="473" y="18"/>
                  </a:cubicBezTo>
                  <a:cubicBezTo>
                    <a:pt x="473" y="17"/>
                    <a:pt x="474" y="17"/>
                    <a:pt x="474" y="16"/>
                  </a:cubicBezTo>
                  <a:cubicBezTo>
                    <a:pt x="474" y="14"/>
                    <a:pt x="474" y="14"/>
                    <a:pt x="474" y="14"/>
                  </a:cubicBezTo>
                  <a:cubicBezTo>
                    <a:pt x="475" y="14"/>
                    <a:pt x="475" y="14"/>
                    <a:pt x="475" y="14"/>
                  </a:cubicBezTo>
                  <a:cubicBezTo>
                    <a:pt x="474" y="27"/>
                    <a:pt x="474" y="27"/>
                    <a:pt x="474" y="27"/>
                  </a:cubicBezTo>
                  <a:cubicBezTo>
                    <a:pt x="473" y="27"/>
                    <a:pt x="473" y="27"/>
                    <a:pt x="473" y="27"/>
                  </a:cubicBezTo>
                  <a:cubicBezTo>
                    <a:pt x="473" y="25"/>
                    <a:pt x="473" y="25"/>
                    <a:pt x="473" y="25"/>
                  </a:cubicBezTo>
                  <a:cubicBezTo>
                    <a:pt x="473" y="24"/>
                    <a:pt x="473" y="23"/>
                    <a:pt x="473" y="23"/>
                  </a:cubicBezTo>
                  <a:cubicBezTo>
                    <a:pt x="472" y="22"/>
                    <a:pt x="472" y="22"/>
                    <a:pt x="472" y="22"/>
                  </a:cubicBezTo>
                  <a:cubicBezTo>
                    <a:pt x="463" y="21"/>
                    <a:pt x="463" y="21"/>
                    <a:pt x="463" y="21"/>
                  </a:cubicBezTo>
                  <a:cubicBezTo>
                    <a:pt x="446" y="28"/>
                    <a:pt x="446" y="28"/>
                    <a:pt x="446" y="28"/>
                  </a:cubicBezTo>
                  <a:cubicBezTo>
                    <a:pt x="446" y="28"/>
                    <a:pt x="445" y="29"/>
                    <a:pt x="445" y="29"/>
                  </a:cubicBezTo>
                  <a:cubicBezTo>
                    <a:pt x="444" y="30"/>
                    <a:pt x="444" y="30"/>
                    <a:pt x="444" y="31"/>
                  </a:cubicBezTo>
                  <a:cubicBezTo>
                    <a:pt x="444" y="32"/>
                    <a:pt x="444" y="32"/>
                    <a:pt x="444" y="32"/>
                  </a:cubicBezTo>
                  <a:cubicBezTo>
                    <a:pt x="443" y="32"/>
                    <a:pt x="443" y="32"/>
                    <a:pt x="443" y="32"/>
                  </a:cubicBezTo>
                  <a:cubicBezTo>
                    <a:pt x="444" y="21"/>
                    <a:pt x="444" y="21"/>
                    <a:pt x="444" y="21"/>
                  </a:cubicBezTo>
                  <a:cubicBezTo>
                    <a:pt x="445" y="21"/>
                    <a:pt x="445" y="21"/>
                    <a:pt x="445" y="21"/>
                  </a:cubicBezTo>
                  <a:cubicBezTo>
                    <a:pt x="445" y="22"/>
                    <a:pt x="445" y="22"/>
                    <a:pt x="445" y="22"/>
                  </a:cubicBezTo>
                  <a:cubicBezTo>
                    <a:pt x="445" y="23"/>
                    <a:pt x="445" y="24"/>
                    <a:pt x="445" y="24"/>
                  </a:cubicBezTo>
                  <a:cubicBezTo>
                    <a:pt x="446" y="24"/>
                    <a:pt x="446" y="24"/>
                    <a:pt x="447" y="24"/>
                  </a:cubicBezTo>
                  <a:cubicBezTo>
                    <a:pt x="460" y="18"/>
                    <a:pt x="460" y="18"/>
                    <a:pt x="460" y="18"/>
                  </a:cubicBezTo>
                  <a:cubicBezTo>
                    <a:pt x="461" y="18"/>
                    <a:pt x="461" y="18"/>
                    <a:pt x="461" y="18"/>
                  </a:cubicBezTo>
                  <a:cubicBezTo>
                    <a:pt x="448" y="10"/>
                    <a:pt x="448" y="10"/>
                    <a:pt x="448" y="10"/>
                  </a:cubicBezTo>
                  <a:close/>
                  <a:moveTo>
                    <a:pt x="470" y="48"/>
                  </a:moveTo>
                  <a:cubicBezTo>
                    <a:pt x="466" y="61"/>
                    <a:pt x="466" y="61"/>
                    <a:pt x="466" y="61"/>
                  </a:cubicBezTo>
                  <a:cubicBezTo>
                    <a:pt x="465" y="61"/>
                    <a:pt x="465" y="61"/>
                    <a:pt x="465" y="61"/>
                  </a:cubicBezTo>
                  <a:cubicBezTo>
                    <a:pt x="466" y="59"/>
                    <a:pt x="466" y="59"/>
                    <a:pt x="466" y="59"/>
                  </a:cubicBezTo>
                  <a:cubicBezTo>
                    <a:pt x="466" y="58"/>
                    <a:pt x="466" y="57"/>
                    <a:pt x="466" y="57"/>
                  </a:cubicBezTo>
                  <a:cubicBezTo>
                    <a:pt x="466" y="56"/>
                    <a:pt x="465" y="56"/>
                    <a:pt x="465" y="56"/>
                  </a:cubicBezTo>
                  <a:cubicBezTo>
                    <a:pt x="441" y="49"/>
                    <a:pt x="441" y="49"/>
                    <a:pt x="441" y="49"/>
                  </a:cubicBezTo>
                  <a:cubicBezTo>
                    <a:pt x="440" y="49"/>
                    <a:pt x="440" y="49"/>
                    <a:pt x="439" y="49"/>
                  </a:cubicBezTo>
                  <a:cubicBezTo>
                    <a:pt x="439" y="49"/>
                    <a:pt x="439" y="50"/>
                    <a:pt x="439" y="51"/>
                  </a:cubicBezTo>
                  <a:cubicBezTo>
                    <a:pt x="438" y="53"/>
                    <a:pt x="438" y="55"/>
                    <a:pt x="438" y="56"/>
                  </a:cubicBezTo>
                  <a:cubicBezTo>
                    <a:pt x="439" y="57"/>
                    <a:pt x="440" y="58"/>
                    <a:pt x="442" y="60"/>
                  </a:cubicBezTo>
                  <a:cubicBezTo>
                    <a:pt x="441" y="62"/>
                    <a:pt x="441" y="62"/>
                    <a:pt x="441" y="62"/>
                  </a:cubicBezTo>
                  <a:cubicBezTo>
                    <a:pt x="435" y="58"/>
                    <a:pt x="435" y="58"/>
                    <a:pt x="435" y="58"/>
                  </a:cubicBezTo>
                  <a:cubicBezTo>
                    <a:pt x="442" y="35"/>
                    <a:pt x="442" y="35"/>
                    <a:pt x="442" y="35"/>
                  </a:cubicBezTo>
                  <a:cubicBezTo>
                    <a:pt x="449" y="35"/>
                    <a:pt x="449" y="35"/>
                    <a:pt x="449" y="35"/>
                  </a:cubicBezTo>
                  <a:cubicBezTo>
                    <a:pt x="449" y="36"/>
                    <a:pt x="449" y="36"/>
                    <a:pt x="449" y="36"/>
                  </a:cubicBezTo>
                  <a:cubicBezTo>
                    <a:pt x="446" y="37"/>
                    <a:pt x="444" y="37"/>
                    <a:pt x="444" y="38"/>
                  </a:cubicBezTo>
                  <a:cubicBezTo>
                    <a:pt x="443" y="38"/>
                    <a:pt x="442" y="40"/>
                    <a:pt x="441" y="42"/>
                  </a:cubicBezTo>
                  <a:cubicBezTo>
                    <a:pt x="441" y="44"/>
                    <a:pt x="441" y="44"/>
                    <a:pt x="441" y="45"/>
                  </a:cubicBezTo>
                  <a:cubicBezTo>
                    <a:pt x="441" y="45"/>
                    <a:pt x="441" y="45"/>
                    <a:pt x="442" y="45"/>
                  </a:cubicBezTo>
                  <a:cubicBezTo>
                    <a:pt x="466" y="52"/>
                    <a:pt x="466" y="52"/>
                    <a:pt x="466" y="52"/>
                  </a:cubicBezTo>
                  <a:cubicBezTo>
                    <a:pt x="466" y="52"/>
                    <a:pt x="467" y="52"/>
                    <a:pt x="467" y="52"/>
                  </a:cubicBezTo>
                  <a:cubicBezTo>
                    <a:pt x="467" y="51"/>
                    <a:pt x="468" y="51"/>
                    <a:pt x="468" y="50"/>
                  </a:cubicBezTo>
                  <a:cubicBezTo>
                    <a:pt x="469" y="48"/>
                    <a:pt x="469" y="48"/>
                    <a:pt x="469" y="48"/>
                  </a:cubicBezTo>
                  <a:cubicBezTo>
                    <a:pt x="470" y="48"/>
                    <a:pt x="470" y="48"/>
                    <a:pt x="470" y="48"/>
                  </a:cubicBezTo>
                  <a:close/>
                  <a:moveTo>
                    <a:pt x="427" y="81"/>
                  </a:moveTo>
                  <a:cubicBezTo>
                    <a:pt x="429" y="76"/>
                    <a:pt x="429" y="76"/>
                    <a:pt x="429" y="76"/>
                  </a:cubicBezTo>
                  <a:cubicBezTo>
                    <a:pt x="429" y="75"/>
                    <a:pt x="430" y="74"/>
                    <a:pt x="430" y="74"/>
                  </a:cubicBezTo>
                  <a:cubicBezTo>
                    <a:pt x="430" y="74"/>
                    <a:pt x="431" y="74"/>
                    <a:pt x="431" y="74"/>
                  </a:cubicBezTo>
                  <a:cubicBezTo>
                    <a:pt x="455" y="83"/>
                    <a:pt x="455" y="83"/>
                    <a:pt x="455" y="83"/>
                  </a:cubicBezTo>
                  <a:cubicBezTo>
                    <a:pt x="455" y="83"/>
                    <a:pt x="456" y="83"/>
                    <a:pt x="456" y="84"/>
                  </a:cubicBezTo>
                  <a:cubicBezTo>
                    <a:pt x="456" y="84"/>
                    <a:pt x="456" y="85"/>
                    <a:pt x="455" y="86"/>
                  </a:cubicBezTo>
                  <a:cubicBezTo>
                    <a:pt x="453" y="91"/>
                    <a:pt x="453" y="91"/>
                    <a:pt x="453" y="91"/>
                  </a:cubicBezTo>
                  <a:cubicBezTo>
                    <a:pt x="454" y="91"/>
                    <a:pt x="454" y="91"/>
                    <a:pt x="454" y="91"/>
                  </a:cubicBezTo>
                  <a:cubicBezTo>
                    <a:pt x="462" y="73"/>
                    <a:pt x="462" y="73"/>
                    <a:pt x="462" y="73"/>
                  </a:cubicBezTo>
                  <a:cubicBezTo>
                    <a:pt x="461" y="72"/>
                    <a:pt x="461" y="72"/>
                    <a:pt x="461" y="72"/>
                  </a:cubicBezTo>
                  <a:cubicBezTo>
                    <a:pt x="458" y="78"/>
                    <a:pt x="458" y="78"/>
                    <a:pt x="458" y="78"/>
                  </a:cubicBezTo>
                  <a:cubicBezTo>
                    <a:pt x="458" y="78"/>
                    <a:pt x="458" y="79"/>
                    <a:pt x="458" y="79"/>
                  </a:cubicBezTo>
                  <a:cubicBezTo>
                    <a:pt x="457" y="79"/>
                    <a:pt x="457" y="79"/>
                    <a:pt x="456" y="79"/>
                  </a:cubicBezTo>
                  <a:cubicBezTo>
                    <a:pt x="433" y="70"/>
                    <a:pt x="433" y="70"/>
                    <a:pt x="433" y="70"/>
                  </a:cubicBezTo>
                  <a:cubicBezTo>
                    <a:pt x="432" y="70"/>
                    <a:pt x="432" y="70"/>
                    <a:pt x="432" y="69"/>
                  </a:cubicBezTo>
                  <a:cubicBezTo>
                    <a:pt x="432" y="69"/>
                    <a:pt x="432" y="68"/>
                    <a:pt x="432" y="68"/>
                  </a:cubicBezTo>
                  <a:cubicBezTo>
                    <a:pt x="434" y="62"/>
                    <a:pt x="434" y="62"/>
                    <a:pt x="434" y="62"/>
                  </a:cubicBezTo>
                  <a:cubicBezTo>
                    <a:pt x="433" y="62"/>
                    <a:pt x="433" y="62"/>
                    <a:pt x="433" y="62"/>
                  </a:cubicBezTo>
                  <a:cubicBezTo>
                    <a:pt x="426" y="81"/>
                    <a:pt x="426" y="81"/>
                    <a:pt x="426" y="81"/>
                  </a:cubicBezTo>
                  <a:cubicBezTo>
                    <a:pt x="427" y="81"/>
                    <a:pt x="427" y="81"/>
                    <a:pt x="427" y="81"/>
                  </a:cubicBezTo>
                  <a:close/>
                  <a:moveTo>
                    <a:pt x="432" y="102"/>
                  </a:moveTo>
                  <a:cubicBezTo>
                    <a:pt x="428" y="105"/>
                    <a:pt x="426" y="107"/>
                    <a:pt x="424" y="108"/>
                  </a:cubicBezTo>
                  <a:cubicBezTo>
                    <a:pt x="422" y="109"/>
                    <a:pt x="420" y="109"/>
                    <a:pt x="418" y="108"/>
                  </a:cubicBezTo>
                  <a:cubicBezTo>
                    <a:pt x="417" y="107"/>
                    <a:pt x="416" y="106"/>
                    <a:pt x="416" y="103"/>
                  </a:cubicBezTo>
                  <a:cubicBezTo>
                    <a:pt x="415" y="100"/>
                    <a:pt x="416" y="97"/>
                    <a:pt x="418" y="94"/>
                  </a:cubicBezTo>
                  <a:cubicBezTo>
                    <a:pt x="419" y="93"/>
                    <a:pt x="420" y="91"/>
                    <a:pt x="421" y="90"/>
                  </a:cubicBezTo>
                  <a:cubicBezTo>
                    <a:pt x="422" y="89"/>
                    <a:pt x="422" y="88"/>
                    <a:pt x="423" y="88"/>
                  </a:cubicBezTo>
                  <a:cubicBezTo>
                    <a:pt x="423" y="87"/>
                    <a:pt x="423" y="87"/>
                    <a:pt x="423" y="86"/>
                  </a:cubicBezTo>
                  <a:cubicBezTo>
                    <a:pt x="423" y="86"/>
                    <a:pt x="423" y="85"/>
                    <a:pt x="423" y="85"/>
                  </a:cubicBezTo>
                  <a:cubicBezTo>
                    <a:pt x="430" y="87"/>
                    <a:pt x="430" y="87"/>
                    <a:pt x="430" y="87"/>
                  </a:cubicBezTo>
                  <a:cubicBezTo>
                    <a:pt x="429" y="89"/>
                    <a:pt x="429" y="89"/>
                    <a:pt x="429" y="89"/>
                  </a:cubicBezTo>
                  <a:cubicBezTo>
                    <a:pt x="427" y="89"/>
                    <a:pt x="424" y="89"/>
                    <a:pt x="423" y="90"/>
                  </a:cubicBezTo>
                  <a:cubicBezTo>
                    <a:pt x="421" y="91"/>
                    <a:pt x="420" y="93"/>
                    <a:pt x="419" y="95"/>
                  </a:cubicBezTo>
                  <a:cubicBezTo>
                    <a:pt x="417" y="98"/>
                    <a:pt x="417" y="100"/>
                    <a:pt x="417" y="102"/>
                  </a:cubicBezTo>
                  <a:cubicBezTo>
                    <a:pt x="418" y="103"/>
                    <a:pt x="418" y="104"/>
                    <a:pt x="420" y="105"/>
                  </a:cubicBezTo>
                  <a:cubicBezTo>
                    <a:pt x="421" y="106"/>
                    <a:pt x="422" y="106"/>
                    <a:pt x="423" y="105"/>
                  </a:cubicBezTo>
                  <a:cubicBezTo>
                    <a:pt x="424" y="105"/>
                    <a:pt x="427" y="103"/>
                    <a:pt x="431" y="99"/>
                  </a:cubicBezTo>
                  <a:cubicBezTo>
                    <a:pt x="434" y="96"/>
                    <a:pt x="436" y="94"/>
                    <a:pt x="438" y="93"/>
                  </a:cubicBezTo>
                  <a:cubicBezTo>
                    <a:pt x="440" y="93"/>
                    <a:pt x="442" y="93"/>
                    <a:pt x="444" y="94"/>
                  </a:cubicBezTo>
                  <a:cubicBezTo>
                    <a:pt x="446" y="95"/>
                    <a:pt x="447" y="96"/>
                    <a:pt x="447" y="99"/>
                  </a:cubicBezTo>
                  <a:cubicBezTo>
                    <a:pt x="448" y="102"/>
                    <a:pt x="447" y="105"/>
                    <a:pt x="445" y="108"/>
                  </a:cubicBezTo>
                  <a:cubicBezTo>
                    <a:pt x="444" y="110"/>
                    <a:pt x="443" y="111"/>
                    <a:pt x="442" y="112"/>
                  </a:cubicBezTo>
                  <a:cubicBezTo>
                    <a:pt x="441" y="113"/>
                    <a:pt x="441" y="114"/>
                    <a:pt x="440" y="115"/>
                  </a:cubicBezTo>
                  <a:cubicBezTo>
                    <a:pt x="440" y="115"/>
                    <a:pt x="440" y="116"/>
                    <a:pt x="440" y="116"/>
                  </a:cubicBezTo>
                  <a:cubicBezTo>
                    <a:pt x="440" y="117"/>
                    <a:pt x="440" y="118"/>
                    <a:pt x="440" y="118"/>
                  </a:cubicBezTo>
                  <a:cubicBezTo>
                    <a:pt x="431" y="116"/>
                    <a:pt x="431" y="116"/>
                    <a:pt x="431" y="116"/>
                  </a:cubicBezTo>
                  <a:cubicBezTo>
                    <a:pt x="432" y="114"/>
                    <a:pt x="432" y="114"/>
                    <a:pt x="432" y="114"/>
                  </a:cubicBezTo>
                  <a:cubicBezTo>
                    <a:pt x="435" y="115"/>
                    <a:pt x="437" y="114"/>
                    <a:pt x="439" y="113"/>
                  </a:cubicBezTo>
                  <a:cubicBezTo>
                    <a:pt x="441" y="112"/>
                    <a:pt x="443" y="110"/>
                    <a:pt x="444" y="108"/>
                  </a:cubicBezTo>
                  <a:cubicBezTo>
                    <a:pt x="446" y="105"/>
                    <a:pt x="446" y="103"/>
                    <a:pt x="446" y="101"/>
                  </a:cubicBezTo>
                  <a:cubicBezTo>
                    <a:pt x="445" y="99"/>
                    <a:pt x="444" y="98"/>
                    <a:pt x="442" y="97"/>
                  </a:cubicBezTo>
                  <a:cubicBezTo>
                    <a:pt x="441" y="96"/>
                    <a:pt x="440" y="96"/>
                    <a:pt x="438" y="97"/>
                  </a:cubicBezTo>
                  <a:cubicBezTo>
                    <a:pt x="436" y="98"/>
                    <a:pt x="434" y="100"/>
                    <a:pt x="432" y="102"/>
                  </a:cubicBezTo>
                  <a:close/>
                  <a:moveTo>
                    <a:pt x="411" y="129"/>
                  </a:moveTo>
                  <a:cubicBezTo>
                    <a:pt x="415" y="124"/>
                    <a:pt x="415" y="124"/>
                    <a:pt x="415" y="124"/>
                  </a:cubicBezTo>
                  <a:cubicBezTo>
                    <a:pt x="416" y="123"/>
                    <a:pt x="417" y="121"/>
                    <a:pt x="417" y="119"/>
                  </a:cubicBezTo>
                  <a:cubicBezTo>
                    <a:pt x="418" y="117"/>
                    <a:pt x="417" y="115"/>
                    <a:pt x="415" y="114"/>
                  </a:cubicBezTo>
                  <a:cubicBezTo>
                    <a:pt x="413" y="112"/>
                    <a:pt x="412" y="112"/>
                    <a:pt x="410" y="112"/>
                  </a:cubicBezTo>
                  <a:cubicBezTo>
                    <a:pt x="408" y="113"/>
                    <a:pt x="406" y="114"/>
                    <a:pt x="404" y="117"/>
                  </a:cubicBezTo>
                  <a:cubicBezTo>
                    <a:pt x="403" y="119"/>
                    <a:pt x="403" y="119"/>
                    <a:pt x="403" y="119"/>
                  </a:cubicBezTo>
                  <a:cubicBezTo>
                    <a:pt x="402" y="120"/>
                    <a:pt x="402" y="120"/>
                    <a:pt x="402" y="121"/>
                  </a:cubicBezTo>
                  <a:cubicBezTo>
                    <a:pt x="402" y="121"/>
                    <a:pt x="402" y="122"/>
                    <a:pt x="402" y="122"/>
                  </a:cubicBezTo>
                  <a:cubicBezTo>
                    <a:pt x="411" y="129"/>
                    <a:pt x="411" y="129"/>
                    <a:pt x="411" y="129"/>
                  </a:cubicBezTo>
                  <a:close/>
                  <a:moveTo>
                    <a:pt x="417" y="110"/>
                  </a:moveTo>
                  <a:cubicBezTo>
                    <a:pt x="416" y="108"/>
                    <a:pt x="414" y="108"/>
                    <a:pt x="411" y="109"/>
                  </a:cubicBezTo>
                  <a:cubicBezTo>
                    <a:pt x="409" y="110"/>
                    <a:pt x="407" y="112"/>
                    <a:pt x="404" y="115"/>
                  </a:cubicBezTo>
                  <a:cubicBezTo>
                    <a:pt x="396" y="126"/>
                    <a:pt x="396" y="126"/>
                    <a:pt x="396" y="126"/>
                  </a:cubicBezTo>
                  <a:cubicBezTo>
                    <a:pt x="396" y="127"/>
                    <a:pt x="396" y="127"/>
                    <a:pt x="396" y="127"/>
                  </a:cubicBezTo>
                  <a:cubicBezTo>
                    <a:pt x="397" y="126"/>
                    <a:pt x="397" y="126"/>
                    <a:pt x="397" y="126"/>
                  </a:cubicBezTo>
                  <a:cubicBezTo>
                    <a:pt x="398" y="125"/>
                    <a:pt x="398" y="125"/>
                    <a:pt x="399" y="125"/>
                  </a:cubicBezTo>
                  <a:cubicBezTo>
                    <a:pt x="399" y="125"/>
                    <a:pt x="399" y="125"/>
                    <a:pt x="400" y="125"/>
                  </a:cubicBezTo>
                  <a:cubicBezTo>
                    <a:pt x="420" y="141"/>
                    <a:pt x="420" y="141"/>
                    <a:pt x="420" y="141"/>
                  </a:cubicBezTo>
                  <a:cubicBezTo>
                    <a:pt x="420" y="141"/>
                    <a:pt x="420" y="141"/>
                    <a:pt x="420" y="142"/>
                  </a:cubicBezTo>
                  <a:cubicBezTo>
                    <a:pt x="420" y="142"/>
                    <a:pt x="420" y="143"/>
                    <a:pt x="419" y="143"/>
                  </a:cubicBezTo>
                  <a:cubicBezTo>
                    <a:pt x="419" y="144"/>
                    <a:pt x="419" y="144"/>
                    <a:pt x="419" y="144"/>
                  </a:cubicBezTo>
                  <a:cubicBezTo>
                    <a:pt x="419" y="145"/>
                    <a:pt x="419" y="145"/>
                    <a:pt x="419" y="145"/>
                  </a:cubicBezTo>
                  <a:cubicBezTo>
                    <a:pt x="427" y="136"/>
                    <a:pt x="427" y="136"/>
                    <a:pt x="427" y="136"/>
                  </a:cubicBezTo>
                  <a:cubicBezTo>
                    <a:pt x="426" y="135"/>
                    <a:pt x="426" y="135"/>
                    <a:pt x="426" y="135"/>
                  </a:cubicBezTo>
                  <a:cubicBezTo>
                    <a:pt x="425" y="136"/>
                    <a:pt x="425" y="136"/>
                    <a:pt x="425" y="136"/>
                  </a:cubicBezTo>
                  <a:cubicBezTo>
                    <a:pt x="424" y="137"/>
                    <a:pt x="424" y="137"/>
                    <a:pt x="423" y="137"/>
                  </a:cubicBezTo>
                  <a:cubicBezTo>
                    <a:pt x="423" y="138"/>
                    <a:pt x="423" y="138"/>
                    <a:pt x="422" y="137"/>
                  </a:cubicBezTo>
                  <a:cubicBezTo>
                    <a:pt x="412" y="130"/>
                    <a:pt x="412" y="130"/>
                    <a:pt x="412" y="130"/>
                  </a:cubicBezTo>
                  <a:cubicBezTo>
                    <a:pt x="415" y="125"/>
                    <a:pt x="415" y="125"/>
                    <a:pt x="415" y="125"/>
                  </a:cubicBezTo>
                  <a:cubicBezTo>
                    <a:pt x="433" y="128"/>
                    <a:pt x="433" y="128"/>
                    <a:pt x="433" y="128"/>
                  </a:cubicBezTo>
                  <a:cubicBezTo>
                    <a:pt x="437" y="122"/>
                    <a:pt x="437" y="122"/>
                    <a:pt x="437" y="122"/>
                  </a:cubicBezTo>
                  <a:cubicBezTo>
                    <a:pt x="436" y="122"/>
                    <a:pt x="436" y="122"/>
                    <a:pt x="436" y="122"/>
                  </a:cubicBezTo>
                  <a:cubicBezTo>
                    <a:pt x="435" y="123"/>
                    <a:pt x="435" y="123"/>
                    <a:pt x="435" y="123"/>
                  </a:cubicBezTo>
                  <a:cubicBezTo>
                    <a:pt x="435" y="123"/>
                    <a:pt x="435" y="123"/>
                    <a:pt x="434" y="124"/>
                  </a:cubicBezTo>
                  <a:cubicBezTo>
                    <a:pt x="434" y="124"/>
                    <a:pt x="433" y="124"/>
                    <a:pt x="433" y="124"/>
                  </a:cubicBezTo>
                  <a:cubicBezTo>
                    <a:pt x="418" y="122"/>
                    <a:pt x="418" y="122"/>
                    <a:pt x="418" y="122"/>
                  </a:cubicBezTo>
                  <a:cubicBezTo>
                    <a:pt x="419" y="120"/>
                    <a:pt x="420" y="118"/>
                    <a:pt x="420" y="115"/>
                  </a:cubicBezTo>
                  <a:cubicBezTo>
                    <a:pt x="420" y="113"/>
                    <a:pt x="419" y="111"/>
                    <a:pt x="417" y="110"/>
                  </a:cubicBezTo>
                  <a:close/>
                  <a:moveTo>
                    <a:pt x="376" y="148"/>
                  </a:moveTo>
                  <a:cubicBezTo>
                    <a:pt x="376" y="147"/>
                    <a:pt x="376" y="147"/>
                    <a:pt x="376" y="147"/>
                  </a:cubicBezTo>
                  <a:cubicBezTo>
                    <a:pt x="393" y="129"/>
                    <a:pt x="393" y="129"/>
                    <a:pt x="393" y="129"/>
                  </a:cubicBezTo>
                  <a:cubicBezTo>
                    <a:pt x="399" y="131"/>
                    <a:pt x="399" y="131"/>
                    <a:pt x="399" y="131"/>
                  </a:cubicBezTo>
                  <a:cubicBezTo>
                    <a:pt x="398" y="132"/>
                    <a:pt x="398" y="132"/>
                    <a:pt x="398" y="132"/>
                  </a:cubicBezTo>
                  <a:cubicBezTo>
                    <a:pt x="396" y="132"/>
                    <a:pt x="394" y="132"/>
                    <a:pt x="393" y="133"/>
                  </a:cubicBezTo>
                  <a:cubicBezTo>
                    <a:pt x="391" y="133"/>
                    <a:pt x="389" y="134"/>
                    <a:pt x="388" y="135"/>
                  </a:cubicBezTo>
                  <a:cubicBezTo>
                    <a:pt x="383" y="141"/>
                    <a:pt x="383" y="141"/>
                    <a:pt x="383" y="141"/>
                  </a:cubicBezTo>
                  <a:cubicBezTo>
                    <a:pt x="383" y="141"/>
                    <a:pt x="383" y="142"/>
                    <a:pt x="383" y="142"/>
                  </a:cubicBezTo>
                  <a:cubicBezTo>
                    <a:pt x="382" y="143"/>
                    <a:pt x="382" y="143"/>
                    <a:pt x="383" y="143"/>
                  </a:cubicBezTo>
                  <a:cubicBezTo>
                    <a:pt x="391" y="151"/>
                    <a:pt x="391" y="151"/>
                    <a:pt x="391" y="151"/>
                  </a:cubicBezTo>
                  <a:cubicBezTo>
                    <a:pt x="396" y="145"/>
                    <a:pt x="396" y="145"/>
                    <a:pt x="396" y="145"/>
                  </a:cubicBezTo>
                  <a:cubicBezTo>
                    <a:pt x="397" y="144"/>
                    <a:pt x="398" y="143"/>
                    <a:pt x="398" y="142"/>
                  </a:cubicBezTo>
                  <a:cubicBezTo>
                    <a:pt x="398" y="141"/>
                    <a:pt x="397" y="140"/>
                    <a:pt x="397" y="139"/>
                  </a:cubicBezTo>
                  <a:cubicBezTo>
                    <a:pt x="396" y="139"/>
                    <a:pt x="396" y="139"/>
                    <a:pt x="396" y="139"/>
                  </a:cubicBezTo>
                  <a:cubicBezTo>
                    <a:pt x="397" y="138"/>
                    <a:pt x="397" y="138"/>
                    <a:pt x="397" y="138"/>
                  </a:cubicBezTo>
                  <a:cubicBezTo>
                    <a:pt x="404" y="145"/>
                    <a:pt x="404" y="145"/>
                    <a:pt x="404" y="145"/>
                  </a:cubicBezTo>
                  <a:cubicBezTo>
                    <a:pt x="403" y="146"/>
                    <a:pt x="403" y="146"/>
                    <a:pt x="403" y="146"/>
                  </a:cubicBezTo>
                  <a:cubicBezTo>
                    <a:pt x="403" y="145"/>
                    <a:pt x="403" y="145"/>
                    <a:pt x="403" y="145"/>
                  </a:cubicBezTo>
                  <a:cubicBezTo>
                    <a:pt x="402" y="144"/>
                    <a:pt x="401" y="144"/>
                    <a:pt x="400" y="144"/>
                  </a:cubicBezTo>
                  <a:cubicBezTo>
                    <a:pt x="399" y="144"/>
                    <a:pt x="398" y="145"/>
                    <a:pt x="397" y="146"/>
                  </a:cubicBezTo>
                  <a:cubicBezTo>
                    <a:pt x="392" y="151"/>
                    <a:pt x="392" y="151"/>
                    <a:pt x="392" y="151"/>
                  </a:cubicBezTo>
                  <a:cubicBezTo>
                    <a:pt x="401" y="160"/>
                    <a:pt x="401" y="160"/>
                    <a:pt x="401" y="160"/>
                  </a:cubicBezTo>
                  <a:cubicBezTo>
                    <a:pt x="402" y="161"/>
                    <a:pt x="402" y="161"/>
                    <a:pt x="403" y="161"/>
                  </a:cubicBezTo>
                  <a:cubicBezTo>
                    <a:pt x="403" y="161"/>
                    <a:pt x="403" y="160"/>
                    <a:pt x="404" y="160"/>
                  </a:cubicBezTo>
                  <a:cubicBezTo>
                    <a:pt x="408" y="155"/>
                    <a:pt x="408" y="155"/>
                    <a:pt x="408" y="155"/>
                  </a:cubicBezTo>
                  <a:cubicBezTo>
                    <a:pt x="410" y="153"/>
                    <a:pt x="411" y="151"/>
                    <a:pt x="412" y="149"/>
                  </a:cubicBezTo>
                  <a:cubicBezTo>
                    <a:pt x="412" y="147"/>
                    <a:pt x="412" y="145"/>
                    <a:pt x="411" y="143"/>
                  </a:cubicBezTo>
                  <a:cubicBezTo>
                    <a:pt x="412" y="142"/>
                    <a:pt x="412" y="142"/>
                    <a:pt x="412" y="142"/>
                  </a:cubicBezTo>
                  <a:cubicBezTo>
                    <a:pt x="415" y="149"/>
                    <a:pt x="415" y="149"/>
                    <a:pt x="415" y="149"/>
                  </a:cubicBezTo>
                  <a:cubicBezTo>
                    <a:pt x="398" y="168"/>
                    <a:pt x="398" y="168"/>
                    <a:pt x="398" y="168"/>
                  </a:cubicBezTo>
                  <a:cubicBezTo>
                    <a:pt x="397" y="167"/>
                    <a:pt x="397" y="167"/>
                    <a:pt x="397" y="167"/>
                  </a:cubicBezTo>
                  <a:cubicBezTo>
                    <a:pt x="398" y="166"/>
                    <a:pt x="398" y="166"/>
                    <a:pt x="398" y="166"/>
                  </a:cubicBezTo>
                  <a:cubicBezTo>
                    <a:pt x="399" y="165"/>
                    <a:pt x="399" y="165"/>
                    <a:pt x="399" y="165"/>
                  </a:cubicBezTo>
                  <a:cubicBezTo>
                    <a:pt x="399" y="164"/>
                    <a:pt x="399" y="164"/>
                    <a:pt x="399" y="163"/>
                  </a:cubicBezTo>
                  <a:cubicBezTo>
                    <a:pt x="380" y="146"/>
                    <a:pt x="380" y="146"/>
                    <a:pt x="380" y="146"/>
                  </a:cubicBezTo>
                  <a:cubicBezTo>
                    <a:pt x="380" y="146"/>
                    <a:pt x="379" y="146"/>
                    <a:pt x="379" y="146"/>
                  </a:cubicBezTo>
                  <a:cubicBezTo>
                    <a:pt x="379" y="146"/>
                    <a:pt x="378" y="146"/>
                    <a:pt x="377" y="147"/>
                  </a:cubicBezTo>
                  <a:cubicBezTo>
                    <a:pt x="376" y="148"/>
                    <a:pt x="376" y="148"/>
                    <a:pt x="376" y="148"/>
                  </a:cubicBezTo>
                  <a:close/>
                  <a:moveTo>
                    <a:pt x="370" y="152"/>
                  </a:moveTo>
                  <a:cubicBezTo>
                    <a:pt x="371" y="151"/>
                    <a:pt x="371" y="151"/>
                    <a:pt x="371" y="151"/>
                  </a:cubicBezTo>
                  <a:cubicBezTo>
                    <a:pt x="372" y="151"/>
                    <a:pt x="372" y="151"/>
                    <a:pt x="373" y="151"/>
                  </a:cubicBezTo>
                  <a:cubicBezTo>
                    <a:pt x="373" y="151"/>
                    <a:pt x="374" y="151"/>
                    <a:pt x="374" y="152"/>
                  </a:cubicBezTo>
                  <a:cubicBezTo>
                    <a:pt x="380" y="172"/>
                    <a:pt x="380" y="172"/>
                    <a:pt x="380" y="172"/>
                  </a:cubicBezTo>
                  <a:cubicBezTo>
                    <a:pt x="380" y="173"/>
                    <a:pt x="380" y="173"/>
                    <a:pt x="380" y="173"/>
                  </a:cubicBezTo>
                  <a:cubicBezTo>
                    <a:pt x="362" y="161"/>
                    <a:pt x="362" y="161"/>
                    <a:pt x="362" y="161"/>
                  </a:cubicBezTo>
                  <a:cubicBezTo>
                    <a:pt x="361" y="161"/>
                    <a:pt x="361" y="161"/>
                    <a:pt x="361" y="160"/>
                  </a:cubicBezTo>
                  <a:cubicBezTo>
                    <a:pt x="361" y="160"/>
                    <a:pt x="361" y="159"/>
                    <a:pt x="362" y="159"/>
                  </a:cubicBezTo>
                  <a:cubicBezTo>
                    <a:pt x="363" y="158"/>
                    <a:pt x="363" y="158"/>
                    <a:pt x="363" y="158"/>
                  </a:cubicBezTo>
                  <a:cubicBezTo>
                    <a:pt x="362" y="157"/>
                    <a:pt x="362" y="157"/>
                    <a:pt x="362" y="157"/>
                  </a:cubicBezTo>
                  <a:cubicBezTo>
                    <a:pt x="354" y="164"/>
                    <a:pt x="354" y="164"/>
                    <a:pt x="354" y="164"/>
                  </a:cubicBezTo>
                  <a:cubicBezTo>
                    <a:pt x="354" y="165"/>
                    <a:pt x="354" y="165"/>
                    <a:pt x="354" y="165"/>
                  </a:cubicBezTo>
                  <a:cubicBezTo>
                    <a:pt x="355" y="164"/>
                    <a:pt x="355" y="164"/>
                    <a:pt x="355" y="164"/>
                  </a:cubicBezTo>
                  <a:cubicBezTo>
                    <a:pt x="356" y="163"/>
                    <a:pt x="357" y="163"/>
                    <a:pt x="357" y="163"/>
                  </a:cubicBezTo>
                  <a:cubicBezTo>
                    <a:pt x="358" y="163"/>
                    <a:pt x="358" y="164"/>
                    <a:pt x="359" y="164"/>
                  </a:cubicBezTo>
                  <a:cubicBezTo>
                    <a:pt x="383" y="179"/>
                    <a:pt x="383" y="179"/>
                    <a:pt x="383" y="179"/>
                  </a:cubicBezTo>
                  <a:cubicBezTo>
                    <a:pt x="384" y="178"/>
                    <a:pt x="384" y="178"/>
                    <a:pt x="384" y="178"/>
                  </a:cubicBezTo>
                  <a:cubicBezTo>
                    <a:pt x="375" y="151"/>
                    <a:pt x="375" y="151"/>
                    <a:pt x="375" y="151"/>
                  </a:cubicBezTo>
                  <a:cubicBezTo>
                    <a:pt x="375" y="150"/>
                    <a:pt x="375" y="149"/>
                    <a:pt x="375" y="148"/>
                  </a:cubicBezTo>
                  <a:cubicBezTo>
                    <a:pt x="376" y="148"/>
                    <a:pt x="376" y="147"/>
                    <a:pt x="376" y="147"/>
                  </a:cubicBezTo>
                  <a:cubicBezTo>
                    <a:pt x="377" y="146"/>
                    <a:pt x="377" y="146"/>
                    <a:pt x="377" y="146"/>
                  </a:cubicBezTo>
                  <a:cubicBezTo>
                    <a:pt x="377" y="145"/>
                    <a:pt x="377" y="145"/>
                    <a:pt x="377" y="145"/>
                  </a:cubicBezTo>
                  <a:cubicBezTo>
                    <a:pt x="369" y="151"/>
                    <a:pt x="369" y="151"/>
                    <a:pt x="369" y="151"/>
                  </a:cubicBezTo>
                  <a:cubicBezTo>
                    <a:pt x="370" y="152"/>
                    <a:pt x="370" y="152"/>
                    <a:pt x="370" y="152"/>
                  </a:cubicBezTo>
                  <a:close/>
                  <a:moveTo>
                    <a:pt x="335" y="176"/>
                  </a:moveTo>
                  <a:cubicBezTo>
                    <a:pt x="335" y="175"/>
                    <a:pt x="335" y="175"/>
                    <a:pt x="335" y="175"/>
                  </a:cubicBezTo>
                  <a:cubicBezTo>
                    <a:pt x="352" y="165"/>
                    <a:pt x="352" y="165"/>
                    <a:pt x="352" y="165"/>
                  </a:cubicBezTo>
                  <a:cubicBezTo>
                    <a:pt x="353" y="166"/>
                    <a:pt x="353" y="166"/>
                    <a:pt x="353" y="166"/>
                  </a:cubicBezTo>
                  <a:cubicBezTo>
                    <a:pt x="348" y="168"/>
                    <a:pt x="348" y="168"/>
                    <a:pt x="348" y="168"/>
                  </a:cubicBezTo>
                  <a:cubicBezTo>
                    <a:pt x="347" y="169"/>
                    <a:pt x="347" y="169"/>
                    <a:pt x="346" y="170"/>
                  </a:cubicBezTo>
                  <a:cubicBezTo>
                    <a:pt x="346" y="170"/>
                    <a:pt x="346" y="170"/>
                    <a:pt x="346" y="171"/>
                  </a:cubicBezTo>
                  <a:cubicBezTo>
                    <a:pt x="359" y="193"/>
                    <a:pt x="359" y="193"/>
                    <a:pt x="359" y="193"/>
                  </a:cubicBezTo>
                  <a:cubicBezTo>
                    <a:pt x="359" y="193"/>
                    <a:pt x="360" y="193"/>
                    <a:pt x="360" y="193"/>
                  </a:cubicBezTo>
                  <a:cubicBezTo>
                    <a:pt x="361" y="193"/>
                    <a:pt x="361" y="193"/>
                    <a:pt x="362" y="193"/>
                  </a:cubicBezTo>
                  <a:cubicBezTo>
                    <a:pt x="367" y="190"/>
                    <a:pt x="367" y="190"/>
                    <a:pt x="367" y="190"/>
                  </a:cubicBezTo>
                  <a:cubicBezTo>
                    <a:pt x="367" y="191"/>
                    <a:pt x="367" y="191"/>
                    <a:pt x="367" y="191"/>
                  </a:cubicBezTo>
                  <a:cubicBezTo>
                    <a:pt x="350" y="201"/>
                    <a:pt x="350" y="201"/>
                    <a:pt x="350" y="201"/>
                  </a:cubicBezTo>
                  <a:cubicBezTo>
                    <a:pt x="349" y="200"/>
                    <a:pt x="349" y="200"/>
                    <a:pt x="349" y="200"/>
                  </a:cubicBezTo>
                  <a:cubicBezTo>
                    <a:pt x="354" y="197"/>
                    <a:pt x="354" y="197"/>
                    <a:pt x="354" y="197"/>
                  </a:cubicBezTo>
                  <a:cubicBezTo>
                    <a:pt x="355" y="197"/>
                    <a:pt x="355" y="196"/>
                    <a:pt x="356" y="196"/>
                  </a:cubicBezTo>
                  <a:cubicBezTo>
                    <a:pt x="356" y="195"/>
                    <a:pt x="356" y="195"/>
                    <a:pt x="356" y="195"/>
                  </a:cubicBezTo>
                  <a:cubicBezTo>
                    <a:pt x="343" y="173"/>
                    <a:pt x="343" y="173"/>
                    <a:pt x="343" y="173"/>
                  </a:cubicBezTo>
                  <a:cubicBezTo>
                    <a:pt x="343" y="172"/>
                    <a:pt x="342" y="172"/>
                    <a:pt x="342" y="172"/>
                  </a:cubicBezTo>
                  <a:cubicBezTo>
                    <a:pt x="342" y="172"/>
                    <a:pt x="341" y="172"/>
                    <a:pt x="340" y="173"/>
                  </a:cubicBezTo>
                  <a:cubicBezTo>
                    <a:pt x="335" y="176"/>
                    <a:pt x="335" y="176"/>
                    <a:pt x="335" y="176"/>
                  </a:cubicBezTo>
                  <a:close/>
                  <a:moveTo>
                    <a:pt x="336" y="199"/>
                  </a:moveTo>
                  <a:cubicBezTo>
                    <a:pt x="312" y="184"/>
                    <a:pt x="312" y="184"/>
                    <a:pt x="312" y="184"/>
                  </a:cubicBezTo>
                  <a:cubicBezTo>
                    <a:pt x="304" y="187"/>
                    <a:pt x="304" y="187"/>
                    <a:pt x="304" y="187"/>
                  </a:cubicBezTo>
                  <a:cubicBezTo>
                    <a:pt x="305" y="188"/>
                    <a:pt x="305" y="188"/>
                    <a:pt x="305" y="188"/>
                  </a:cubicBezTo>
                  <a:cubicBezTo>
                    <a:pt x="306" y="188"/>
                    <a:pt x="306" y="188"/>
                    <a:pt x="306" y="188"/>
                  </a:cubicBezTo>
                  <a:cubicBezTo>
                    <a:pt x="307" y="187"/>
                    <a:pt x="308" y="187"/>
                    <a:pt x="308" y="187"/>
                  </a:cubicBezTo>
                  <a:cubicBezTo>
                    <a:pt x="309" y="187"/>
                    <a:pt x="309" y="188"/>
                    <a:pt x="309" y="188"/>
                  </a:cubicBezTo>
                  <a:cubicBezTo>
                    <a:pt x="319" y="211"/>
                    <a:pt x="319" y="211"/>
                    <a:pt x="319" y="211"/>
                  </a:cubicBezTo>
                  <a:cubicBezTo>
                    <a:pt x="319" y="212"/>
                    <a:pt x="319" y="212"/>
                    <a:pt x="319" y="213"/>
                  </a:cubicBezTo>
                  <a:cubicBezTo>
                    <a:pt x="319" y="213"/>
                    <a:pt x="318" y="213"/>
                    <a:pt x="317" y="214"/>
                  </a:cubicBezTo>
                  <a:cubicBezTo>
                    <a:pt x="315" y="214"/>
                    <a:pt x="315" y="214"/>
                    <a:pt x="315" y="214"/>
                  </a:cubicBezTo>
                  <a:cubicBezTo>
                    <a:pt x="316" y="215"/>
                    <a:pt x="316" y="215"/>
                    <a:pt x="316" y="215"/>
                  </a:cubicBezTo>
                  <a:cubicBezTo>
                    <a:pt x="325" y="212"/>
                    <a:pt x="325" y="212"/>
                    <a:pt x="325" y="212"/>
                  </a:cubicBezTo>
                  <a:cubicBezTo>
                    <a:pt x="325" y="211"/>
                    <a:pt x="325" y="211"/>
                    <a:pt x="325" y="211"/>
                  </a:cubicBezTo>
                  <a:cubicBezTo>
                    <a:pt x="323" y="211"/>
                    <a:pt x="323" y="211"/>
                    <a:pt x="323" y="211"/>
                  </a:cubicBezTo>
                  <a:cubicBezTo>
                    <a:pt x="322" y="212"/>
                    <a:pt x="322" y="212"/>
                    <a:pt x="321" y="212"/>
                  </a:cubicBezTo>
                  <a:cubicBezTo>
                    <a:pt x="321" y="212"/>
                    <a:pt x="320" y="211"/>
                    <a:pt x="320" y="211"/>
                  </a:cubicBezTo>
                  <a:cubicBezTo>
                    <a:pt x="311" y="189"/>
                    <a:pt x="311" y="189"/>
                    <a:pt x="311" y="189"/>
                  </a:cubicBezTo>
                  <a:cubicBezTo>
                    <a:pt x="312" y="189"/>
                    <a:pt x="312" y="189"/>
                    <a:pt x="312" y="189"/>
                  </a:cubicBezTo>
                  <a:cubicBezTo>
                    <a:pt x="340" y="206"/>
                    <a:pt x="340" y="206"/>
                    <a:pt x="340" y="206"/>
                  </a:cubicBezTo>
                  <a:cubicBezTo>
                    <a:pt x="339" y="206"/>
                    <a:pt x="339" y="206"/>
                    <a:pt x="339" y="206"/>
                  </a:cubicBezTo>
                  <a:cubicBezTo>
                    <a:pt x="341" y="205"/>
                    <a:pt x="341" y="205"/>
                    <a:pt x="341" y="205"/>
                  </a:cubicBezTo>
                  <a:cubicBezTo>
                    <a:pt x="330" y="180"/>
                    <a:pt x="330" y="180"/>
                    <a:pt x="330" y="180"/>
                  </a:cubicBezTo>
                  <a:cubicBezTo>
                    <a:pt x="330" y="179"/>
                    <a:pt x="330" y="179"/>
                    <a:pt x="331" y="178"/>
                  </a:cubicBezTo>
                  <a:cubicBezTo>
                    <a:pt x="331" y="178"/>
                    <a:pt x="331" y="178"/>
                    <a:pt x="332" y="177"/>
                  </a:cubicBezTo>
                  <a:cubicBezTo>
                    <a:pt x="334" y="177"/>
                    <a:pt x="334" y="177"/>
                    <a:pt x="334" y="177"/>
                  </a:cubicBezTo>
                  <a:cubicBezTo>
                    <a:pt x="333" y="176"/>
                    <a:pt x="333" y="176"/>
                    <a:pt x="333" y="176"/>
                  </a:cubicBezTo>
                  <a:cubicBezTo>
                    <a:pt x="324" y="179"/>
                    <a:pt x="324" y="179"/>
                    <a:pt x="324" y="179"/>
                  </a:cubicBezTo>
                  <a:cubicBezTo>
                    <a:pt x="325" y="180"/>
                    <a:pt x="325" y="180"/>
                    <a:pt x="325" y="180"/>
                  </a:cubicBezTo>
                  <a:cubicBezTo>
                    <a:pt x="326" y="180"/>
                    <a:pt x="326" y="180"/>
                    <a:pt x="326" y="180"/>
                  </a:cubicBezTo>
                  <a:cubicBezTo>
                    <a:pt x="327" y="179"/>
                    <a:pt x="328" y="179"/>
                    <a:pt x="328" y="179"/>
                  </a:cubicBezTo>
                  <a:cubicBezTo>
                    <a:pt x="329" y="179"/>
                    <a:pt x="329" y="180"/>
                    <a:pt x="329" y="180"/>
                  </a:cubicBezTo>
                  <a:cubicBezTo>
                    <a:pt x="337" y="199"/>
                    <a:pt x="337" y="199"/>
                    <a:pt x="337" y="199"/>
                  </a:cubicBezTo>
                  <a:cubicBezTo>
                    <a:pt x="336" y="199"/>
                    <a:pt x="336" y="199"/>
                    <a:pt x="336" y="199"/>
                  </a:cubicBezTo>
                  <a:close/>
                  <a:moveTo>
                    <a:pt x="301" y="219"/>
                  </a:moveTo>
                  <a:cubicBezTo>
                    <a:pt x="303" y="218"/>
                    <a:pt x="305" y="217"/>
                    <a:pt x="307" y="215"/>
                  </a:cubicBezTo>
                  <a:cubicBezTo>
                    <a:pt x="308" y="213"/>
                    <a:pt x="308" y="212"/>
                    <a:pt x="308" y="210"/>
                  </a:cubicBezTo>
                  <a:cubicBezTo>
                    <a:pt x="302" y="190"/>
                    <a:pt x="302" y="190"/>
                    <a:pt x="302" y="190"/>
                  </a:cubicBezTo>
                  <a:cubicBezTo>
                    <a:pt x="302" y="190"/>
                    <a:pt x="302" y="190"/>
                    <a:pt x="301" y="190"/>
                  </a:cubicBezTo>
                  <a:cubicBezTo>
                    <a:pt x="301" y="189"/>
                    <a:pt x="300" y="189"/>
                    <a:pt x="300" y="190"/>
                  </a:cubicBezTo>
                  <a:cubicBezTo>
                    <a:pt x="298" y="190"/>
                    <a:pt x="298" y="190"/>
                    <a:pt x="298" y="190"/>
                  </a:cubicBezTo>
                  <a:cubicBezTo>
                    <a:pt x="298" y="189"/>
                    <a:pt x="298" y="189"/>
                    <a:pt x="298" y="189"/>
                  </a:cubicBezTo>
                  <a:cubicBezTo>
                    <a:pt x="307" y="187"/>
                    <a:pt x="307" y="187"/>
                    <a:pt x="307" y="187"/>
                  </a:cubicBezTo>
                  <a:cubicBezTo>
                    <a:pt x="307" y="188"/>
                    <a:pt x="307" y="188"/>
                    <a:pt x="307" y="188"/>
                  </a:cubicBezTo>
                  <a:cubicBezTo>
                    <a:pt x="306" y="188"/>
                    <a:pt x="306" y="188"/>
                    <a:pt x="306" y="188"/>
                  </a:cubicBezTo>
                  <a:cubicBezTo>
                    <a:pt x="305" y="188"/>
                    <a:pt x="304" y="189"/>
                    <a:pt x="304" y="189"/>
                  </a:cubicBezTo>
                  <a:cubicBezTo>
                    <a:pt x="304" y="189"/>
                    <a:pt x="304" y="190"/>
                    <a:pt x="304" y="190"/>
                  </a:cubicBezTo>
                  <a:cubicBezTo>
                    <a:pt x="309" y="210"/>
                    <a:pt x="309" y="210"/>
                    <a:pt x="309" y="210"/>
                  </a:cubicBezTo>
                  <a:cubicBezTo>
                    <a:pt x="310" y="212"/>
                    <a:pt x="309" y="214"/>
                    <a:pt x="308" y="216"/>
                  </a:cubicBezTo>
                  <a:cubicBezTo>
                    <a:pt x="306" y="218"/>
                    <a:pt x="304" y="219"/>
                    <a:pt x="301" y="220"/>
                  </a:cubicBezTo>
                  <a:cubicBezTo>
                    <a:pt x="298" y="221"/>
                    <a:pt x="295" y="221"/>
                    <a:pt x="293" y="221"/>
                  </a:cubicBezTo>
                  <a:cubicBezTo>
                    <a:pt x="290" y="220"/>
                    <a:pt x="289" y="219"/>
                    <a:pt x="288" y="216"/>
                  </a:cubicBezTo>
                  <a:cubicBezTo>
                    <a:pt x="282" y="196"/>
                    <a:pt x="282" y="196"/>
                    <a:pt x="282" y="196"/>
                  </a:cubicBezTo>
                  <a:cubicBezTo>
                    <a:pt x="282" y="196"/>
                    <a:pt x="282" y="195"/>
                    <a:pt x="281" y="195"/>
                  </a:cubicBezTo>
                  <a:cubicBezTo>
                    <a:pt x="281" y="195"/>
                    <a:pt x="280" y="195"/>
                    <a:pt x="280" y="195"/>
                  </a:cubicBezTo>
                  <a:cubicBezTo>
                    <a:pt x="278" y="196"/>
                    <a:pt x="278" y="196"/>
                    <a:pt x="278" y="196"/>
                  </a:cubicBezTo>
                  <a:cubicBezTo>
                    <a:pt x="278" y="195"/>
                    <a:pt x="278" y="195"/>
                    <a:pt x="278" y="195"/>
                  </a:cubicBezTo>
                  <a:cubicBezTo>
                    <a:pt x="289" y="192"/>
                    <a:pt x="289" y="192"/>
                    <a:pt x="289" y="192"/>
                  </a:cubicBezTo>
                  <a:cubicBezTo>
                    <a:pt x="289" y="193"/>
                    <a:pt x="289" y="193"/>
                    <a:pt x="289" y="193"/>
                  </a:cubicBezTo>
                  <a:cubicBezTo>
                    <a:pt x="288" y="193"/>
                    <a:pt x="288" y="193"/>
                    <a:pt x="288" y="193"/>
                  </a:cubicBezTo>
                  <a:cubicBezTo>
                    <a:pt x="287" y="193"/>
                    <a:pt x="287" y="194"/>
                    <a:pt x="286" y="194"/>
                  </a:cubicBezTo>
                  <a:cubicBezTo>
                    <a:pt x="286" y="194"/>
                    <a:pt x="286" y="195"/>
                    <a:pt x="286" y="195"/>
                  </a:cubicBezTo>
                  <a:cubicBezTo>
                    <a:pt x="292" y="215"/>
                    <a:pt x="292" y="215"/>
                    <a:pt x="292" y="215"/>
                  </a:cubicBezTo>
                  <a:cubicBezTo>
                    <a:pt x="292" y="217"/>
                    <a:pt x="293" y="219"/>
                    <a:pt x="295" y="219"/>
                  </a:cubicBezTo>
                  <a:cubicBezTo>
                    <a:pt x="297" y="219"/>
                    <a:pt x="299" y="219"/>
                    <a:pt x="301" y="219"/>
                  </a:cubicBezTo>
                  <a:close/>
                  <a:moveTo>
                    <a:pt x="244" y="198"/>
                  </a:moveTo>
                  <a:cubicBezTo>
                    <a:pt x="241" y="198"/>
                    <a:pt x="239" y="200"/>
                    <a:pt x="237" y="202"/>
                  </a:cubicBezTo>
                  <a:cubicBezTo>
                    <a:pt x="235" y="205"/>
                    <a:pt x="234" y="208"/>
                    <a:pt x="234" y="213"/>
                  </a:cubicBezTo>
                  <a:cubicBezTo>
                    <a:pt x="234" y="217"/>
                    <a:pt x="235" y="220"/>
                    <a:pt x="237" y="223"/>
                  </a:cubicBezTo>
                  <a:cubicBezTo>
                    <a:pt x="239" y="225"/>
                    <a:pt x="241" y="227"/>
                    <a:pt x="245" y="227"/>
                  </a:cubicBezTo>
                  <a:cubicBezTo>
                    <a:pt x="247" y="227"/>
                    <a:pt x="248" y="226"/>
                    <a:pt x="250" y="226"/>
                  </a:cubicBezTo>
                  <a:cubicBezTo>
                    <a:pt x="251" y="225"/>
                    <a:pt x="251" y="224"/>
                    <a:pt x="251" y="223"/>
                  </a:cubicBezTo>
                  <a:cubicBezTo>
                    <a:pt x="251" y="217"/>
                    <a:pt x="251" y="217"/>
                    <a:pt x="251" y="217"/>
                  </a:cubicBezTo>
                  <a:cubicBezTo>
                    <a:pt x="251" y="217"/>
                    <a:pt x="251" y="216"/>
                    <a:pt x="250" y="216"/>
                  </a:cubicBezTo>
                  <a:cubicBezTo>
                    <a:pt x="250" y="215"/>
                    <a:pt x="249" y="215"/>
                    <a:pt x="248" y="215"/>
                  </a:cubicBezTo>
                  <a:cubicBezTo>
                    <a:pt x="247" y="215"/>
                    <a:pt x="247" y="215"/>
                    <a:pt x="247" y="215"/>
                  </a:cubicBezTo>
                  <a:cubicBezTo>
                    <a:pt x="246" y="214"/>
                    <a:pt x="246" y="214"/>
                    <a:pt x="246" y="214"/>
                  </a:cubicBezTo>
                  <a:cubicBezTo>
                    <a:pt x="259" y="214"/>
                    <a:pt x="259" y="214"/>
                    <a:pt x="259" y="214"/>
                  </a:cubicBezTo>
                  <a:cubicBezTo>
                    <a:pt x="259" y="215"/>
                    <a:pt x="259" y="215"/>
                    <a:pt x="259" y="215"/>
                  </a:cubicBezTo>
                  <a:cubicBezTo>
                    <a:pt x="258" y="215"/>
                    <a:pt x="258" y="215"/>
                    <a:pt x="258" y="215"/>
                  </a:cubicBezTo>
                  <a:cubicBezTo>
                    <a:pt x="257" y="215"/>
                    <a:pt x="256" y="215"/>
                    <a:pt x="256" y="216"/>
                  </a:cubicBezTo>
                  <a:cubicBezTo>
                    <a:pt x="255" y="216"/>
                    <a:pt x="255" y="216"/>
                    <a:pt x="255" y="217"/>
                  </a:cubicBezTo>
                  <a:cubicBezTo>
                    <a:pt x="255" y="226"/>
                    <a:pt x="255" y="226"/>
                    <a:pt x="255" y="226"/>
                  </a:cubicBezTo>
                  <a:cubicBezTo>
                    <a:pt x="255" y="226"/>
                    <a:pt x="255" y="226"/>
                    <a:pt x="255" y="226"/>
                  </a:cubicBezTo>
                  <a:cubicBezTo>
                    <a:pt x="254" y="226"/>
                    <a:pt x="254" y="226"/>
                    <a:pt x="254" y="226"/>
                  </a:cubicBezTo>
                  <a:cubicBezTo>
                    <a:pt x="253" y="226"/>
                    <a:pt x="253" y="226"/>
                    <a:pt x="253" y="226"/>
                  </a:cubicBezTo>
                  <a:cubicBezTo>
                    <a:pt x="252" y="226"/>
                    <a:pt x="252" y="226"/>
                    <a:pt x="252" y="226"/>
                  </a:cubicBezTo>
                  <a:cubicBezTo>
                    <a:pt x="251" y="227"/>
                    <a:pt x="250" y="227"/>
                    <a:pt x="249" y="227"/>
                  </a:cubicBezTo>
                  <a:cubicBezTo>
                    <a:pt x="247" y="228"/>
                    <a:pt x="246" y="228"/>
                    <a:pt x="245" y="228"/>
                  </a:cubicBezTo>
                  <a:cubicBezTo>
                    <a:pt x="240" y="228"/>
                    <a:pt x="236" y="227"/>
                    <a:pt x="234" y="224"/>
                  </a:cubicBezTo>
                  <a:cubicBezTo>
                    <a:pt x="231" y="221"/>
                    <a:pt x="230" y="217"/>
                    <a:pt x="230" y="213"/>
                  </a:cubicBezTo>
                  <a:cubicBezTo>
                    <a:pt x="230" y="209"/>
                    <a:pt x="231" y="205"/>
                    <a:pt x="234" y="202"/>
                  </a:cubicBezTo>
                  <a:cubicBezTo>
                    <a:pt x="236" y="199"/>
                    <a:pt x="240" y="197"/>
                    <a:pt x="244" y="197"/>
                  </a:cubicBezTo>
                  <a:cubicBezTo>
                    <a:pt x="245" y="197"/>
                    <a:pt x="246" y="197"/>
                    <a:pt x="247" y="197"/>
                  </a:cubicBezTo>
                  <a:cubicBezTo>
                    <a:pt x="249" y="198"/>
                    <a:pt x="250" y="198"/>
                    <a:pt x="250" y="198"/>
                  </a:cubicBezTo>
                  <a:cubicBezTo>
                    <a:pt x="250" y="198"/>
                    <a:pt x="251" y="198"/>
                    <a:pt x="251" y="198"/>
                  </a:cubicBezTo>
                  <a:cubicBezTo>
                    <a:pt x="252" y="197"/>
                    <a:pt x="252" y="197"/>
                    <a:pt x="253" y="197"/>
                  </a:cubicBezTo>
                  <a:cubicBezTo>
                    <a:pt x="255" y="205"/>
                    <a:pt x="255" y="205"/>
                    <a:pt x="255" y="205"/>
                  </a:cubicBezTo>
                  <a:cubicBezTo>
                    <a:pt x="253" y="205"/>
                    <a:pt x="253" y="205"/>
                    <a:pt x="253" y="205"/>
                  </a:cubicBezTo>
                  <a:cubicBezTo>
                    <a:pt x="252" y="203"/>
                    <a:pt x="251" y="201"/>
                    <a:pt x="250" y="200"/>
                  </a:cubicBezTo>
                  <a:cubicBezTo>
                    <a:pt x="248" y="199"/>
                    <a:pt x="246" y="198"/>
                    <a:pt x="244" y="198"/>
                  </a:cubicBezTo>
                  <a:close/>
                  <a:moveTo>
                    <a:pt x="224" y="221"/>
                  </a:moveTo>
                  <a:cubicBezTo>
                    <a:pt x="211" y="196"/>
                    <a:pt x="211" y="196"/>
                    <a:pt x="211" y="196"/>
                  </a:cubicBezTo>
                  <a:cubicBezTo>
                    <a:pt x="203" y="195"/>
                    <a:pt x="203" y="195"/>
                    <a:pt x="203" y="195"/>
                  </a:cubicBezTo>
                  <a:cubicBezTo>
                    <a:pt x="203" y="196"/>
                    <a:pt x="203" y="196"/>
                    <a:pt x="203" y="196"/>
                  </a:cubicBezTo>
                  <a:cubicBezTo>
                    <a:pt x="204" y="196"/>
                    <a:pt x="204" y="196"/>
                    <a:pt x="204" y="196"/>
                  </a:cubicBezTo>
                  <a:cubicBezTo>
                    <a:pt x="205" y="196"/>
                    <a:pt x="206" y="196"/>
                    <a:pt x="206" y="197"/>
                  </a:cubicBezTo>
                  <a:cubicBezTo>
                    <a:pt x="207" y="197"/>
                    <a:pt x="207" y="197"/>
                    <a:pt x="207" y="198"/>
                  </a:cubicBezTo>
                  <a:cubicBezTo>
                    <a:pt x="203" y="223"/>
                    <a:pt x="203" y="223"/>
                    <a:pt x="203" y="223"/>
                  </a:cubicBezTo>
                  <a:cubicBezTo>
                    <a:pt x="203" y="223"/>
                    <a:pt x="203" y="224"/>
                    <a:pt x="203" y="224"/>
                  </a:cubicBezTo>
                  <a:cubicBezTo>
                    <a:pt x="202" y="224"/>
                    <a:pt x="202" y="224"/>
                    <a:pt x="201" y="224"/>
                  </a:cubicBezTo>
                  <a:cubicBezTo>
                    <a:pt x="199" y="224"/>
                    <a:pt x="199" y="224"/>
                    <a:pt x="199" y="224"/>
                  </a:cubicBezTo>
                  <a:cubicBezTo>
                    <a:pt x="199" y="225"/>
                    <a:pt x="199" y="225"/>
                    <a:pt x="199" y="225"/>
                  </a:cubicBezTo>
                  <a:cubicBezTo>
                    <a:pt x="209" y="226"/>
                    <a:pt x="209" y="226"/>
                    <a:pt x="209" y="226"/>
                  </a:cubicBezTo>
                  <a:cubicBezTo>
                    <a:pt x="209" y="225"/>
                    <a:pt x="209" y="225"/>
                    <a:pt x="209" y="225"/>
                  </a:cubicBezTo>
                  <a:cubicBezTo>
                    <a:pt x="207" y="225"/>
                    <a:pt x="207" y="225"/>
                    <a:pt x="207" y="225"/>
                  </a:cubicBezTo>
                  <a:cubicBezTo>
                    <a:pt x="206" y="225"/>
                    <a:pt x="206" y="224"/>
                    <a:pt x="205" y="224"/>
                  </a:cubicBezTo>
                  <a:cubicBezTo>
                    <a:pt x="205" y="224"/>
                    <a:pt x="205" y="223"/>
                    <a:pt x="205" y="223"/>
                  </a:cubicBezTo>
                  <a:cubicBezTo>
                    <a:pt x="208" y="199"/>
                    <a:pt x="208" y="199"/>
                    <a:pt x="208" y="199"/>
                  </a:cubicBezTo>
                  <a:cubicBezTo>
                    <a:pt x="208" y="199"/>
                    <a:pt x="208" y="199"/>
                    <a:pt x="208" y="199"/>
                  </a:cubicBezTo>
                  <a:cubicBezTo>
                    <a:pt x="224" y="228"/>
                    <a:pt x="224" y="228"/>
                    <a:pt x="224" y="228"/>
                  </a:cubicBezTo>
                  <a:cubicBezTo>
                    <a:pt x="224" y="228"/>
                    <a:pt x="224" y="228"/>
                    <a:pt x="224" y="228"/>
                  </a:cubicBezTo>
                  <a:cubicBezTo>
                    <a:pt x="225" y="228"/>
                    <a:pt x="225" y="228"/>
                    <a:pt x="225" y="228"/>
                  </a:cubicBezTo>
                  <a:cubicBezTo>
                    <a:pt x="229" y="201"/>
                    <a:pt x="229" y="201"/>
                    <a:pt x="229" y="201"/>
                  </a:cubicBezTo>
                  <a:cubicBezTo>
                    <a:pt x="229" y="200"/>
                    <a:pt x="229" y="200"/>
                    <a:pt x="230" y="200"/>
                  </a:cubicBezTo>
                  <a:cubicBezTo>
                    <a:pt x="230" y="200"/>
                    <a:pt x="231" y="200"/>
                    <a:pt x="232" y="200"/>
                  </a:cubicBezTo>
                  <a:cubicBezTo>
                    <a:pt x="234" y="200"/>
                    <a:pt x="234" y="200"/>
                    <a:pt x="234" y="200"/>
                  </a:cubicBezTo>
                  <a:cubicBezTo>
                    <a:pt x="234" y="199"/>
                    <a:pt x="234" y="199"/>
                    <a:pt x="234" y="199"/>
                  </a:cubicBezTo>
                  <a:cubicBezTo>
                    <a:pt x="224" y="198"/>
                    <a:pt x="224" y="198"/>
                    <a:pt x="224" y="198"/>
                  </a:cubicBezTo>
                  <a:cubicBezTo>
                    <a:pt x="224" y="199"/>
                    <a:pt x="224" y="199"/>
                    <a:pt x="224" y="199"/>
                  </a:cubicBezTo>
                  <a:cubicBezTo>
                    <a:pt x="226" y="199"/>
                    <a:pt x="226" y="199"/>
                    <a:pt x="226" y="199"/>
                  </a:cubicBezTo>
                  <a:cubicBezTo>
                    <a:pt x="226" y="199"/>
                    <a:pt x="227" y="199"/>
                    <a:pt x="227" y="200"/>
                  </a:cubicBezTo>
                  <a:cubicBezTo>
                    <a:pt x="228" y="200"/>
                    <a:pt x="228" y="200"/>
                    <a:pt x="228" y="201"/>
                  </a:cubicBezTo>
                  <a:cubicBezTo>
                    <a:pt x="225" y="221"/>
                    <a:pt x="225" y="221"/>
                    <a:pt x="225" y="221"/>
                  </a:cubicBezTo>
                  <a:cubicBezTo>
                    <a:pt x="224" y="221"/>
                    <a:pt x="224" y="221"/>
                    <a:pt x="224" y="221"/>
                  </a:cubicBezTo>
                  <a:close/>
                  <a:moveTo>
                    <a:pt x="201" y="210"/>
                  </a:moveTo>
                  <a:cubicBezTo>
                    <a:pt x="200" y="215"/>
                    <a:pt x="197" y="218"/>
                    <a:pt x="194" y="220"/>
                  </a:cubicBezTo>
                  <a:cubicBezTo>
                    <a:pt x="191" y="222"/>
                    <a:pt x="187" y="223"/>
                    <a:pt x="183" y="222"/>
                  </a:cubicBezTo>
                  <a:cubicBezTo>
                    <a:pt x="180" y="221"/>
                    <a:pt x="177" y="219"/>
                    <a:pt x="175" y="215"/>
                  </a:cubicBezTo>
                  <a:cubicBezTo>
                    <a:pt x="173" y="212"/>
                    <a:pt x="172" y="208"/>
                    <a:pt x="173" y="203"/>
                  </a:cubicBezTo>
                  <a:cubicBezTo>
                    <a:pt x="174" y="199"/>
                    <a:pt x="176" y="196"/>
                    <a:pt x="179" y="194"/>
                  </a:cubicBezTo>
                  <a:cubicBezTo>
                    <a:pt x="183" y="191"/>
                    <a:pt x="186" y="191"/>
                    <a:pt x="190" y="192"/>
                  </a:cubicBezTo>
                  <a:cubicBezTo>
                    <a:pt x="195" y="193"/>
                    <a:pt x="198" y="195"/>
                    <a:pt x="199" y="198"/>
                  </a:cubicBezTo>
                  <a:cubicBezTo>
                    <a:pt x="201" y="202"/>
                    <a:pt x="202" y="206"/>
                    <a:pt x="201" y="210"/>
                  </a:cubicBezTo>
                  <a:close/>
                  <a:moveTo>
                    <a:pt x="178" y="205"/>
                  </a:moveTo>
                  <a:cubicBezTo>
                    <a:pt x="177" y="210"/>
                    <a:pt x="177" y="213"/>
                    <a:pt x="178" y="216"/>
                  </a:cubicBezTo>
                  <a:cubicBezTo>
                    <a:pt x="179" y="219"/>
                    <a:pt x="181" y="220"/>
                    <a:pt x="184" y="221"/>
                  </a:cubicBezTo>
                  <a:cubicBezTo>
                    <a:pt x="186" y="221"/>
                    <a:pt x="189" y="221"/>
                    <a:pt x="191" y="219"/>
                  </a:cubicBezTo>
                  <a:cubicBezTo>
                    <a:pt x="193" y="217"/>
                    <a:pt x="195" y="214"/>
                    <a:pt x="196" y="209"/>
                  </a:cubicBezTo>
                  <a:cubicBezTo>
                    <a:pt x="197" y="205"/>
                    <a:pt x="197" y="201"/>
                    <a:pt x="196" y="198"/>
                  </a:cubicBezTo>
                  <a:cubicBezTo>
                    <a:pt x="195" y="195"/>
                    <a:pt x="193" y="194"/>
                    <a:pt x="190" y="193"/>
                  </a:cubicBezTo>
                  <a:cubicBezTo>
                    <a:pt x="187" y="192"/>
                    <a:pt x="185" y="193"/>
                    <a:pt x="183" y="195"/>
                  </a:cubicBezTo>
                  <a:cubicBezTo>
                    <a:pt x="180" y="197"/>
                    <a:pt x="179" y="200"/>
                    <a:pt x="178" y="205"/>
                  </a:cubicBezTo>
                  <a:close/>
                  <a:moveTo>
                    <a:pt x="159" y="214"/>
                  </a:moveTo>
                  <a:cubicBezTo>
                    <a:pt x="160" y="213"/>
                    <a:pt x="160" y="213"/>
                    <a:pt x="160" y="213"/>
                  </a:cubicBezTo>
                  <a:cubicBezTo>
                    <a:pt x="157" y="213"/>
                    <a:pt x="157" y="213"/>
                    <a:pt x="157" y="213"/>
                  </a:cubicBezTo>
                  <a:cubicBezTo>
                    <a:pt x="157" y="212"/>
                    <a:pt x="156" y="212"/>
                    <a:pt x="156" y="212"/>
                  </a:cubicBezTo>
                  <a:cubicBezTo>
                    <a:pt x="156" y="211"/>
                    <a:pt x="156" y="211"/>
                    <a:pt x="156" y="210"/>
                  </a:cubicBezTo>
                  <a:cubicBezTo>
                    <a:pt x="165" y="188"/>
                    <a:pt x="165" y="188"/>
                    <a:pt x="165" y="188"/>
                  </a:cubicBezTo>
                  <a:cubicBezTo>
                    <a:pt x="165" y="187"/>
                    <a:pt x="166" y="186"/>
                    <a:pt x="166" y="186"/>
                  </a:cubicBezTo>
                  <a:cubicBezTo>
                    <a:pt x="166" y="186"/>
                    <a:pt x="167" y="186"/>
                    <a:pt x="169" y="187"/>
                  </a:cubicBezTo>
                  <a:cubicBezTo>
                    <a:pt x="171" y="188"/>
                    <a:pt x="172" y="189"/>
                    <a:pt x="173" y="190"/>
                  </a:cubicBezTo>
                  <a:cubicBezTo>
                    <a:pt x="173" y="191"/>
                    <a:pt x="173" y="192"/>
                    <a:pt x="174" y="195"/>
                  </a:cubicBezTo>
                  <a:cubicBezTo>
                    <a:pt x="175" y="196"/>
                    <a:pt x="175" y="196"/>
                    <a:pt x="175" y="196"/>
                  </a:cubicBezTo>
                  <a:cubicBezTo>
                    <a:pt x="176" y="189"/>
                    <a:pt x="176" y="189"/>
                    <a:pt x="176" y="189"/>
                  </a:cubicBezTo>
                  <a:cubicBezTo>
                    <a:pt x="153" y="180"/>
                    <a:pt x="153" y="180"/>
                    <a:pt x="153" y="180"/>
                  </a:cubicBezTo>
                  <a:cubicBezTo>
                    <a:pt x="149" y="185"/>
                    <a:pt x="149" y="185"/>
                    <a:pt x="149" y="185"/>
                  </a:cubicBezTo>
                  <a:cubicBezTo>
                    <a:pt x="150" y="186"/>
                    <a:pt x="150" y="186"/>
                    <a:pt x="150" y="186"/>
                  </a:cubicBezTo>
                  <a:cubicBezTo>
                    <a:pt x="152" y="184"/>
                    <a:pt x="154" y="183"/>
                    <a:pt x="155" y="183"/>
                  </a:cubicBezTo>
                  <a:cubicBezTo>
                    <a:pt x="156" y="182"/>
                    <a:pt x="158" y="183"/>
                    <a:pt x="160" y="184"/>
                  </a:cubicBezTo>
                  <a:cubicBezTo>
                    <a:pt x="161" y="184"/>
                    <a:pt x="162" y="184"/>
                    <a:pt x="162" y="184"/>
                  </a:cubicBezTo>
                  <a:cubicBezTo>
                    <a:pt x="162" y="185"/>
                    <a:pt x="162" y="185"/>
                    <a:pt x="161" y="186"/>
                  </a:cubicBezTo>
                  <a:cubicBezTo>
                    <a:pt x="152" y="209"/>
                    <a:pt x="152" y="209"/>
                    <a:pt x="152" y="209"/>
                  </a:cubicBezTo>
                  <a:cubicBezTo>
                    <a:pt x="152" y="209"/>
                    <a:pt x="152" y="210"/>
                    <a:pt x="151" y="210"/>
                  </a:cubicBezTo>
                  <a:cubicBezTo>
                    <a:pt x="151" y="210"/>
                    <a:pt x="150" y="210"/>
                    <a:pt x="149" y="209"/>
                  </a:cubicBezTo>
                  <a:cubicBezTo>
                    <a:pt x="147" y="209"/>
                    <a:pt x="147" y="209"/>
                    <a:pt x="147" y="209"/>
                  </a:cubicBezTo>
                  <a:cubicBezTo>
                    <a:pt x="147" y="210"/>
                    <a:pt x="147" y="210"/>
                    <a:pt x="147" y="210"/>
                  </a:cubicBezTo>
                  <a:cubicBezTo>
                    <a:pt x="159" y="214"/>
                    <a:pt x="159" y="214"/>
                    <a:pt x="159" y="214"/>
                  </a:cubicBezTo>
                  <a:close/>
                  <a:moveTo>
                    <a:pt x="145" y="193"/>
                  </a:moveTo>
                  <a:cubicBezTo>
                    <a:pt x="143" y="197"/>
                    <a:pt x="140" y="200"/>
                    <a:pt x="136" y="201"/>
                  </a:cubicBezTo>
                  <a:cubicBezTo>
                    <a:pt x="132" y="202"/>
                    <a:pt x="129" y="202"/>
                    <a:pt x="125" y="200"/>
                  </a:cubicBezTo>
                  <a:cubicBezTo>
                    <a:pt x="122" y="198"/>
                    <a:pt x="120" y="195"/>
                    <a:pt x="119" y="191"/>
                  </a:cubicBezTo>
                  <a:cubicBezTo>
                    <a:pt x="117" y="187"/>
                    <a:pt x="118" y="183"/>
                    <a:pt x="120" y="179"/>
                  </a:cubicBezTo>
                  <a:cubicBezTo>
                    <a:pt x="122" y="175"/>
                    <a:pt x="125" y="173"/>
                    <a:pt x="129" y="171"/>
                  </a:cubicBezTo>
                  <a:cubicBezTo>
                    <a:pt x="132" y="170"/>
                    <a:pt x="136" y="170"/>
                    <a:pt x="140" y="172"/>
                  </a:cubicBezTo>
                  <a:cubicBezTo>
                    <a:pt x="144" y="174"/>
                    <a:pt x="146" y="177"/>
                    <a:pt x="147" y="181"/>
                  </a:cubicBezTo>
                  <a:cubicBezTo>
                    <a:pt x="148" y="185"/>
                    <a:pt x="147" y="189"/>
                    <a:pt x="145" y="193"/>
                  </a:cubicBezTo>
                  <a:close/>
                  <a:moveTo>
                    <a:pt x="124" y="182"/>
                  </a:moveTo>
                  <a:cubicBezTo>
                    <a:pt x="122" y="186"/>
                    <a:pt x="121" y="190"/>
                    <a:pt x="122" y="193"/>
                  </a:cubicBezTo>
                  <a:cubicBezTo>
                    <a:pt x="122" y="195"/>
                    <a:pt x="123" y="197"/>
                    <a:pt x="126" y="199"/>
                  </a:cubicBezTo>
                  <a:cubicBezTo>
                    <a:pt x="128" y="200"/>
                    <a:pt x="131" y="200"/>
                    <a:pt x="133" y="199"/>
                  </a:cubicBezTo>
                  <a:cubicBezTo>
                    <a:pt x="136" y="198"/>
                    <a:pt x="138" y="195"/>
                    <a:pt x="141" y="190"/>
                  </a:cubicBezTo>
                  <a:cubicBezTo>
                    <a:pt x="143" y="187"/>
                    <a:pt x="144" y="183"/>
                    <a:pt x="144" y="180"/>
                  </a:cubicBezTo>
                  <a:cubicBezTo>
                    <a:pt x="144" y="177"/>
                    <a:pt x="142" y="175"/>
                    <a:pt x="139" y="173"/>
                  </a:cubicBezTo>
                  <a:cubicBezTo>
                    <a:pt x="137" y="172"/>
                    <a:pt x="134" y="172"/>
                    <a:pt x="132" y="173"/>
                  </a:cubicBezTo>
                  <a:cubicBezTo>
                    <a:pt x="129" y="175"/>
                    <a:pt x="127" y="177"/>
                    <a:pt x="124" y="182"/>
                  </a:cubicBezTo>
                  <a:close/>
                  <a:moveTo>
                    <a:pt x="114" y="160"/>
                  </a:moveTo>
                  <a:cubicBezTo>
                    <a:pt x="114" y="160"/>
                    <a:pt x="114" y="160"/>
                    <a:pt x="114" y="160"/>
                  </a:cubicBezTo>
                  <a:cubicBezTo>
                    <a:pt x="101" y="169"/>
                    <a:pt x="101" y="169"/>
                    <a:pt x="101" y="169"/>
                  </a:cubicBezTo>
                  <a:cubicBezTo>
                    <a:pt x="109" y="175"/>
                    <a:pt x="109" y="175"/>
                    <a:pt x="109" y="175"/>
                  </a:cubicBezTo>
                  <a:cubicBezTo>
                    <a:pt x="114" y="160"/>
                    <a:pt x="114" y="160"/>
                    <a:pt x="114" y="160"/>
                  </a:cubicBezTo>
                  <a:close/>
                  <a:moveTo>
                    <a:pt x="109" y="176"/>
                  </a:moveTo>
                  <a:cubicBezTo>
                    <a:pt x="106" y="184"/>
                    <a:pt x="106" y="184"/>
                    <a:pt x="106" y="184"/>
                  </a:cubicBezTo>
                  <a:cubicBezTo>
                    <a:pt x="106" y="185"/>
                    <a:pt x="106" y="185"/>
                    <a:pt x="105" y="185"/>
                  </a:cubicBezTo>
                  <a:cubicBezTo>
                    <a:pt x="105" y="186"/>
                    <a:pt x="104" y="185"/>
                    <a:pt x="103" y="185"/>
                  </a:cubicBezTo>
                  <a:cubicBezTo>
                    <a:pt x="103" y="184"/>
                    <a:pt x="103" y="184"/>
                    <a:pt x="103" y="184"/>
                  </a:cubicBezTo>
                  <a:cubicBezTo>
                    <a:pt x="102" y="185"/>
                    <a:pt x="102" y="185"/>
                    <a:pt x="102" y="185"/>
                  </a:cubicBezTo>
                  <a:cubicBezTo>
                    <a:pt x="111" y="191"/>
                    <a:pt x="111" y="191"/>
                    <a:pt x="111" y="191"/>
                  </a:cubicBezTo>
                  <a:cubicBezTo>
                    <a:pt x="111" y="191"/>
                    <a:pt x="111" y="191"/>
                    <a:pt x="111" y="191"/>
                  </a:cubicBezTo>
                  <a:cubicBezTo>
                    <a:pt x="111" y="190"/>
                    <a:pt x="111" y="190"/>
                    <a:pt x="111" y="190"/>
                  </a:cubicBezTo>
                  <a:cubicBezTo>
                    <a:pt x="110" y="190"/>
                    <a:pt x="110" y="189"/>
                    <a:pt x="110" y="189"/>
                  </a:cubicBezTo>
                  <a:cubicBezTo>
                    <a:pt x="109" y="188"/>
                    <a:pt x="109" y="187"/>
                    <a:pt x="109" y="187"/>
                  </a:cubicBezTo>
                  <a:cubicBezTo>
                    <a:pt x="118" y="159"/>
                    <a:pt x="118" y="159"/>
                    <a:pt x="118" y="159"/>
                  </a:cubicBezTo>
                  <a:cubicBezTo>
                    <a:pt x="114" y="157"/>
                    <a:pt x="114" y="157"/>
                    <a:pt x="114" y="157"/>
                  </a:cubicBezTo>
                  <a:cubicBezTo>
                    <a:pt x="91" y="173"/>
                    <a:pt x="91" y="173"/>
                    <a:pt x="91" y="173"/>
                  </a:cubicBezTo>
                  <a:cubicBezTo>
                    <a:pt x="90" y="174"/>
                    <a:pt x="90" y="174"/>
                    <a:pt x="89" y="174"/>
                  </a:cubicBezTo>
                  <a:cubicBezTo>
                    <a:pt x="88" y="174"/>
                    <a:pt x="88" y="173"/>
                    <a:pt x="87" y="173"/>
                  </a:cubicBezTo>
                  <a:cubicBezTo>
                    <a:pt x="87" y="173"/>
                    <a:pt x="87" y="173"/>
                    <a:pt x="87" y="173"/>
                  </a:cubicBezTo>
                  <a:cubicBezTo>
                    <a:pt x="86" y="173"/>
                    <a:pt x="86" y="173"/>
                    <a:pt x="86" y="173"/>
                  </a:cubicBezTo>
                  <a:cubicBezTo>
                    <a:pt x="94" y="179"/>
                    <a:pt x="94" y="179"/>
                    <a:pt x="94" y="179"/>
                  </a:cubicBezTo>
                  <a:cubicBezTo>
                    <a:pt x="94" y="178"/>
                    <a:pt x="94" y="178"/>
                    <a:pt x="94" y="178"/>
                  </a:cubicBezTo>
                  <a:cubicBezTo>
                    <a:pt x="94" y="178"/>
                    <a:pt x="94" y="178"/>
                    <a:pt x="94" y="178"/>
                  </a:cubicBezTo>
                  <a:cubicBezTo>
                    <a:pt x="93" y="177"/>
                    <a:pt x="92" y="176"/>
                    <a:pt x="92" y="176"/>
                  </a:cubicBezTo>
                  <a:cubicBezTo>
                    <a:pt x="92" y="175"/>
                    <a:pt x="93" y="174"/>
                    <a:pt x="94" y="173"/>
                  </a:cubicBezTo>
                  <a:cubicBezTo>
                    <a:pt x="100" y="169"/>
                    <a:pt x="100" y="169"/>
                    <a:pt x="100" y="169"/>
                  </a:cubicBezTo>
                  <a:cubicBezTo>
                    <a:pt x="109" y="176"/>
                    <a:pt x="109" y="176"/>
                    <a:pt x="109" y="176"/>
                  </a:cubicBezTo>
                  <a:close/>
                  <a:moveTo>
                    <a:pt x="88" y="135"/>
                  </a:moveTo>
                  <a:cubicBezTo>
                    <a:pt x="89" y="134"/>
                    <a:pt x="89" y="134"/>
                    <a:pt x="89" y="134"/>
                  </a:cubicBezTo>
                  <a:cubicBezTo>
                    <a:pt x="103" y="148"/>
                    <a:pt x="103" y="148"/>
                    <a:pt x="103" y="148"/>
                  </a:cubicBezTo>
                  <a:cubicBezTo>
                    <a:pt x="103" y="149"/>
                    <a:pt x="103" y="149"/>
                    <a:pt x="103" y="149"/>
                  </a:cubicBezTo>
                  <a:cubicBezTo>
                    <a:pt x="98" y="145"/>
                    <a:pt x="98" y="145"/>
                    <a:pt x="98" y="145"/>
                  </a:cubicBezTo>
                  <a:cubicBezTo>
                    <a:pt x="98" y="144"/>
                    <a:pt x="97" y="144"/>
                    <a:pt x="97" y="144"/>
                  </a:cubicBezTo>
                  <a:cubicBezTo>
                    <a:pt x="97" y="144"/>
                    <a:pt x="96" y="144"/>
                    <a:pt x="96" y="144"/>
                  </a:cubicBezTo>
                  <a:cubicBezTo>
                    <a:pt x="78" y="162"/>
                    <a:pt x="78" y="162"/>
                    <a:pt x="78" y="162"/>
                  </a:cubicBezTo>
                  <a:cubicBezTo>
                    <a:pt x="78" y="163"/>
                    <a:pt x="78" y="163"/>
                    <a:pt x="78" y="164"/>
                  </a:cubicBezTo>
                  <a:cubicBezTo>
                    <a:pt x="78" y="164"/>
                    <a:pt x="78" y="164"/>
                    <a:pt x="79" y="165"/>
                  </a:cubicBezTo>
                  <a:cubicBezTo>
                    <a:pt x="83" y="169"/>
                    <a:pt x="83" y="169"/>
                    <a:pt x="83" y="169"/>
                  </a:cubicBezTo>
                  <a:cubicBezTo>
                    <a:pt x="82" y="170"/>
                    <a:pt x="82" y="170"/>
                    <a:pt x="82" y="170"/>
                  </a:cubicBezTo>
                  <a:cubicBezTo>
                    <a:pt x="68" y="156"/>
                    <a:pt x="68" y="156"/>
                    <a:pt x="68" y="156"/>
                  </a:cubicBezTo>
                  <a:cubicBezTo>
                    <a:pt x="69" y="155"/>
                    <a:pt x="69" y="155"/>
                    <a:pt x="69" y="155"/>
                  </a:cubicBezTo>
                  <a:cubicBezTo>
                    <a:pt x="73" y="159"/>
                    <a:pt x="73" y="159"/>
                    <a:pt x="73" y="159"/>
                  </a:cubicBezTo>
                  <a:cubicBezTo>
                    <a:pt x="73" y="160"/>
                    <a:pt x="74" y="160"/>
                    <a:pt x="74" y="160"/>
                  </a:cubicBezTo>
                  <a:cubicBezTo>
                    <a:pt x="75" y="160"/>
                    <a:pt x="75" y="160"/>
                    <a:pt x="75" y="160"/>
                  </a:cubicBezTo>
                  <a:cubicBezTo>
                    <a:pt x="93" y="141"/>
                    <a:pt x="93" y="141"/>
                    <a:pt x="93" y="141"/>
                  </a:cubicBezTo>
                  <a:cubicBezTo>
                    <a:pt x="93" y="141"/>
                    <a:pt x="93" y="141"/>
                    <a:pt x="93" y="140"/>
                  </a:cubicBezTo>
                  <a:cubicBezTo>
                    <a:pt x="93" y="140"/>
                    <a:pt x="93" y="139"/>
                    <a:pt x="92" y="139"/>
                  </a:cubicBezTo>
                  <a:cubicBezTo>
                    <a:pt x="88" y="135"/>
                    <a:pt x="88" y="135"/>
                    <a:pt x="88" y="135"/>
                  </a:cubicBezTo>
                  <a:close/>
                  <a:moveTo>
                    <a:pt x="77" y="125"/>
                  </a:moveTo>
                  <a:cubicBezTo>
                    <a:pt x="57" y="140"/>
                    <a:pt x="57" y="140"/>
                    <a:pt x="57" y="140"/>
                  </a:cubicBezTo>
                  <a:cubicBezTo>
                    <a:pt x="55" y="142"/>
                    <a:pt x="53" y="142"/>
                    <a:pt x="51" y="142"/>
                  </a:cubicBezTo>
                  <a:cubicBezTo>
                    <a:pt x="50" y="142"/>
                    <a:pt x="48" y="140"/>
                    <a:pt x="47" y="139"/>
                  </a:cubicBezTo>
                  <a:cubicBezTo>
                    <a:pt x="46" y="138"/>
                    <a:pt x="46" y="137"/>
                    <a:pt x="46" y="137"/>
                  </a:cubicBezTo>
                  <a:cubicBezTo>
                    <a:pt x="46" y="136"/>
                    <a:pt x="45" y="135"/>
                    <a:pt x="45" y="135"/>
                  </a:cubicBezTo>
                  <a:cubicBezTo>
                    <a:pt x="46" y="135"/>
                    <a:pt x="46" y="135"/>
                    <a:pt x="46" y="135"/>
                  </a:cubicBezTo>
                  <a:cubicBezTo>
                    <a:pt x="47" y="135"/>
                    <a:pt x="47" y="135"/>
                    <a:pt x="47" y="135"/>
                  </a:cubicBezTo>
                  <a:cubicBezTo>
                    <a:pt x="47" y="134"/>
                    <a:pt x="48" y="134"/>
                    <a:pt x="48" y="133"/>
                  </a:cubicBezTo>
                  <a:cubicBezTo>
                    <a:pt x="48" y="133"/>
                    <a:pt x="47" y="132"/>
                    <a:pt x="47" y="131"/>
                  </a:cubicBezTo>
                  <a:cubicBezTo>
                    <a:pt x="47" y="131"/>
                    <a:pt x="46" y="130"/>
                    <a:pt x="45" y="130"/>
                  </a:cubicBezTo>
                  <a:cubicBezTo>
                    <a:pt x="45" y="130"/>
                    <a:pt x="44" y="130"/>
                    <a:pt x="44" y="130"/>
                  </a:cubicBezTo>
                  <a:cubicBezTo>
                    <a:pt x="43" y="131"/>
                    <a:pt x="43" y="132"/>
                    <a:pt x="43" y="133"/>
                  </a:cubicBezTo>
                  <a:cubicBezTo>
                    <a:pt x="43" y="135"/>
                    <a:pt x="44" y="137"/>
                    <a:pt x="45" y="139"/>
                  </a:cubicBezTo>
                  <a:cubicBezTo>
                    <a:pt x="48" y="141"/>
                    <a:pt x="50" y="143"/>
                    <a:pt x="53" y="144"/>
                  </a:cubicBezTo>
                  <a:cubicBezTo>
                    <a:pt x="55" y="145"/>
                    <a:pt x="57" y="145"/>
                    <a:pt x="60" y="143"/>
                  </a:cubicBezTo>
                  <a:cubicBezTo>
                    <a:pt x="80" y="128"/>
                    <a:pt x="80" y="128"/>
                    <a:pt x="80" y="128"/>
                  </a:cubicBezTo>
                  <a:cubicBezTo>
                    <a:pt x="80" y="128"/>
                    <a:pt x="80" y="128"/>
                    <a:pt x="81" y="128"/>
                  </a:cubicBezTo>
                  <a:cubicBezTo>
                    <a:pt x="81" y="128"/>
                    <a:pt x="82" y="129"/>
                    <a:pt x="82" y="129"/>
                  </a:cubicBezTo>
                  <a:cubicBezTo>
                    <a:pt x="86" y="134"/>
                    <a:pt x="86" y="134"/>
                    <a:pt x="86" y="134"/>
                  </a:cubicBezTo>
                  <a:cubicBezTo>
                    <a:pt x="87" y="134"/>
                    <a:pt x="87" y="134"/>
                    <a:pt x="87" y="134"/>
                  </a:cubicBezTo>
                  <a:cubicBezTo>
                    <a:pt x="74" y="117"/>
                    <a:pt x="74" y="117"/>
                    <a:pt x="74" y="117"/>
                  </a:cubicBezTo>
                  <a:cubicBezTo>
                    <a:pt x="73" y="118"/>
                    <a:pt x="73" y="118"/>
                    <a:pt x="73" y="118"/>
                  </a:cubicBezTo>
                  <a:cubicBezTo>
                    <a:pt x="77" y="123"/>
                    <a:pt x="77" y="123"/>
                    <a:pt x="77" y="123"/>
                  </a:cubicBezTo>
                  <a:cubicBezTo>
                    <a:pt x="77" y="123"/>
                    <a:pt x="78" y="124"/>
                    <a:pt x="78" y="124"/>
                  </a:cubicBezTo>
                  <a:cubicBezTo>
                    <a:pt x="78" y="125"/>
                    <a:pt x="78" y="125"/>
                    <a:pt x="77" y="125"/>
                  </a:cubicBezTo>
                  <a:close/>
                  <a:moveTo>
                    <a:pt x="40" y="108"/>
                  </a:moveTo>
                  <a:cubicBezTo>
                    <a:pt x="40" y="109"/>
                    <a:pt x="40" y="109"/>
                    <a:pt x="40" y="109"/>
                  </a:cubicBezTo>
                  <a:cubicBezTo>
                    <a:pt x="58" y="98"/>
                    <a:pt x="58" y="98"/>
                    <a:pt x="58" y="98"/>
                  </a:cubicBezTo>
                  <a:cubicBezTo>
                    <a:pt x="58" y="98"/>
                    <a:pt x="59" y="98"/>
                    <a:pt x="59" y="97"/>
                  </a:cubicBezTo>
                  <a:cubicBezTo>
                    <a:pt x="59" y="97"/>
                    <a:pt x="59" y="96"/>
                    <a:pt x="58" y="96"/>
                  </a:cubicBezTo>
                  <a:cubicBezTo>
                    <a:pt x="57" y="94"/>
                    <a:pt x="57" y="94"/>
                    <a:pt x="57" y="94"/>
                  </a:cubicBezTo>
                  <a:cubicBezTo>
                    <a:pt x="58" y="93"/>
                    <a:pt x="58" y="93"/>
                    <a:pt x="58" y="93"/>
                  </a:cubicBezTo>
                  <a:cubicBezTo>
                    <a:pt x="63" y="102"/>
                    <a:pt x="63" y="102"/>
                    <a:pt x="63" y="102"/>
                  </a:cubicBezTo>
                  <a:cubicBezTo>
                    <a:pt x="62" y="103"/>
                    <a:pt x="62" y="103"/>
                    <a:pt x="62" y="103"/>
                  </a:cubicBezTo>
                  <a:cubicBezTo>
                    <a:pt x="61" y="101"/>
                    <a:pt x="61" y="101"/>
                    <a:pt x="61" y="101"/>
                  </a:cubicBezTo>
                  <a:cubicBezTo>
                    <a:pt x="61" y="100"/>
                    <a:pt x="60" y="100"/>
                    <a:pt x="60" y="100"/>
                  </a:cubicBezTo>
                  <a:cubicBezTo>
                    <a:pt x="60" y="99"/>
                    <a:pt x="59" y="99"/>
                    <a:pt x="59" y="100"/>
                  </a:cubicBezTo>
                  <a:cubicBezTo>
                    <a:pt x="35" y="114"/>
                    <a:pt x="35" y="114"/>
                    <a:pt x="35" y="114"/>
                  </a:cubicBezTo>
                  <a:cubicBezTo>
                    <a:pt x="34" y="112"/>
                    <a:pt x="34" y="112"/>
                    <a:pt x="34" y="112"/>
                  </a:cubicBezTo>
                  <a:cubicBezTo>
                    <a:pt x="34" y="112"/>
                    <a:pt x="34" y="112"/>
                    <a:pt x="34" y="112"/>
                  </a:cubicBezTo>
                  <a:cubicBezTo>
                    <a:pt x="47" y="82"/>
                    <a:pt x="47" y="82"/>
                    <a:pt x="47" y="82"/>
                  </a:cubicBezTo>
                  <a:cubicBezTo>
                    <a:pt x="47" y="82"/>
                    <a:pt x="47" y="82"/>
                    <a:pt x="47" y="82"/>
                  </a:cubicBezTo>
                  <a:cubicBezTo>
                    <a:pt x="26" y="94"/>
                    <a:pt x="26" y="94"/>
                    <a:pt x="26" y="94"/>
                  </a:cubicBezTo>
                  <a:cubicBezTo>
                    <a:pt x="26" y="94"/>
                    <a:pt x="26" y="95"/>
                    <a:pt x="26" y="95"/>
                  </a:cubicBezTo>
                  <a:cubicBezTo>
                    <a:pt x="26" y="96"/>
                    <a:pt x="26" y="96"/>
                    <a:pt x="26" y="97"/>
                  </a:cubicBezTo>
                  <a:cubicBezTo>
                    <a:pt x="27" y="98"/>
                    <a:pt x="27" y="98"/>
                    <a:pt x="27" y="98"/>
                  </a:cubicBezTo>
                  <a:cubicBezTo>
                    <a:pt x="26" y="99"/>
                    <a:pt x="26" y="99"/>
                    <a:pt x="26" y="99"/>
                  </a:cubicBezTo>
                  <a:cubicBezTo>
                    <a:pt x="21" y="90"/>
                    <a:pt x="21" y="90"/>
                    <a:pt x="21" y="90"/>
                  </a:cubicBezTo>
                  <a:cubicBezTo>
                    <a:pt x="22" y="90"/>
                    <a:pt x="22" y="90"/>
                    <a:pt x="22" y="90"/>
                  </a:cubicBezTo>
                  <a:cubicBezTo>
                    <a:pt x="23" y="91"/>
                    <a:pt x="23" y="91"/>
                    <a:pt x="23" y="91"/>
                  </a:cubicBezTo>
                  <a:cubicBezTo>
                    <a:pt x="24" y="92"/>
                    <a:pt x="24" y="93"/>
                    <a:pt x="24" y="93"/>
                  </a:cubicBezTo>
                  <a:cubicBezTo>
                    <a:pt x="25" y="93"/>
                    <a:pt x="25" y="93"/>
                    <a:pt x="26" y="93"/>
                  </a:cubicBezTo>
                  <a:cubicBezTo>
                    <a:pt x="48" y="80"/>
                    <a:pt x="48" y="80"/>
                    <a:pt x="48" y="80"/>
                  </a:cubicBezTo>
                  <a:cubicBezTo>
                    <a:pt x="48" y="80"/>
                    <a:pt x="48" y="79"/>
                    <a:pt x="48" y="79"/>
                  </a:cubicBezTo>
                  <a:cubicBezTo>
                    <a:pt x="48" y="79"/>
                    <a:pt x="48" y="78"/>
                    <a:pt x="47" y="77"/>
                  </a:cubicBezTo>
                  <a:cubicBezTo>
                    <a:pt x="47" y="76"/>
                    <a:pt x="47" y="76"/>
                    <a:pt x="47" y="76"/>
                  </a:cubicBezTo>
                  <a:cubicBezTo>
                    <a:pt x="48" y="75"/>
                    <a:pt x="48" y="75"/>
                    <a:pt x="48" y="75"/>
                  </a:cubicBezTo>
                  <a:cubicBezTo>
                    <a:pt x="51" y="82"/>
                    <a:pt x="51" y="82"/>
                    <a:pt x="51" y="82"/>
                  </a:cubicBezTo>
                  <a:cubicBezTo>
                    <a:pt x="40" y="108"/>
                    <a:pt x="40" y="108"/>
                    <a:pt x="40" y="108"/>
                  </a:cubicBezTo>
                  <a:close/>
                  <a:moveTo>
                    <a:pt x="41" y="65"/>
                  </a:moveTo>
                  <a:cubicBezTo>
                    <a:pt x="41" y="65"/>
                    <a:pt x="41" y="65"/>
                    <a:pt x="41" y="65"/>
                  </a:cubicBezTo>
                  <a:cubicBezTo>
                    <a:pt x="26" y="65"/>
                    <a:pt x="26" y="65"/>
                    <a:pt x="26" y="65"/>
                  </a:cubicBezTo>
                  <a:cubicBezTo>
                    <a:pt x="29" y="75"/>
                    <a:pt x="29" y="75"/>
                    <a:pt x="29" y="75"/>
                  </a:cubicBezTo>
                  <a:cubicBezTo>
                    <a:pt x="41" y="65"/>
                    <a:pt x="41" y="65"/>
                    <a:pt x="41" y="65"/>
                  </a:cubicBezTo>
                  <a:close/>
                  <a:moveTo>
                    <a:pt x="28" y="75"/>
                  </a:moveTo>
                  <a:cubicBezTo>
                    <a:pt x="22" y="81"/>
                    <a:pt x="22" y="81"/>
                    <a:pt x="22" y="81"/>
                  </a:cubicBezTo>
                  <a:cubicBezTo>
                    <a:pt x="21" y="81"/>
                    <a:pt x="21" y="81"/>
                    <a:pt x="20" y="81"/>
                  </a:cubicBezTo>
                  <a:cubicBezTo>
                    <a:pt x="20" y="81"/>
                    <a:pt x="19" y="81"/>
                    <a:pt x="19" y="80"/>
                  </a:cubicBezTo>
                  <a:cubicBezTo>
                    <a:pt x="19" y="79"/>
                    <a:pt x="19" y="79"/>
                    <a:pt x="19" y="79"/>
                  </a:cubicBezTo>
                  <a:cubicBezTo>
                    <a:pt x="18" y="79"/>
                    <a:pt x="18" y="79"/>
                    <a:pt x="18" y="79"/>
                  </a:cubicBezTo>
                  <a:cubicBezTo>
                    <a:pt x="22" y="89"/>
                    <a:pt x="22" y="89"/>
                    <a:pt x="22" y="89"/>
                  </a:cubicBezTo>
                  <a:cubicBezTo>
                    <a:pt x="23" y="89"/>
                    <a:pt x="23" y="89"/>
                    <a:pt x="23" y="89"/>
                  </a:cubicBezTo>
                  <a:cubicBezTo>
                    <a:pt x="22" y="88"/>
                    <a:pt x="22" y="88"/>
                    <a:pt x="22" y="88"/>
                  </a:cubicBezTo>
                  <a:cubicBezTo>
                    <a:pt x="22" y="88"/>
                    <a:pt x="22" y="87"/>
                    <a:pt x="22" y="86"/>
                  </a:cubicBezTo>
                  <a:cubicBezTo>
                    <a:pt x="22" y="86"/>
                    <a:pt x="23" y="85"/>
                    <a:pt x="23" y="85"/>
                  </a:cubicBezTo>
                  <a:cubicBezTo>
                    <a:pt x="46" y="66"/>
                    <a:pt x="46" y="66"/>
                    <a:pt x="46" y="66"/>
                  </a:cubicBezTo>
                  <a:cubicBezTo>
                    <a:pt x="44" y="63"/>
                    <a:pt x="44" y="63"/>
                    <a:pt x="44" y="63"/>
                  </a:cubicBezTo>
                  <a:cubicBezTo>
                    <a:pt x="15" y="63"/>
                    <a:pt x="15" y="63"/>
                    <a:pt x="15" y="63"/>
                  </a:cubicBezTo>
                  <a:cubicBezTo>
                    <a:pt x="14" y="63"/>
                    <a:pt x="13" y="63"/>
                    <a:pt x="13" y="63"/>
                  </a:cubicBezTo>
                  <a:cubicBezTo>
                    <a:pt x="13" y="62"/>
                    <a:pt x="12" y="62"/>
                    <a:pt x="12" y="61"/>
                  </a:cubicBezTo>
                  <a:cubicBezTo>
                    <a:pt x="12" y="61"/>
                    <a:pt x="12" y="61"/>
                    <a:pt x="12" y="61"/>
                  </a:cubicBezTo>
                  <a:cubicBezTo>
                    <a:pt x="11" y="61"/>
                    <a:pt x="11" y="61"/>
                    <a:pt x="11" y="61"/>
                  </a:cubicBezTo>
                  <a:cubicBezTo>
                    <a:pt x="14" y="70"/>
                    <a:pt x="14" y="70"/>
                    <a:pt x="14" y="70"/>
                  </a:cubicBezTo>
                  <a:cubicBezTo>
                    <a:pt x="15" y="69"/>
                    <a:pt x="15" y="69"/>
                    <a:pt x="15" y="69"/>
                  </a:cubicBezTo>
                  <a:cubicBezTo>
                    <a:pt x="15" y="69"/>
                    <a:pt x="15" y="69"/>
                    <a:pt x="15" y="69"/>
                  </a:cubicBezTo>
                  <a:cubicBezTo>
                    <a:pt x="14" y="67"/>
                    <a:pt x="14" y="67"/>
                    <a:pt x="15" y="66"/>
                  </a:cubicBezTo>
                  <a:cubicBezTo>
                    <a:pt x="15" y="66"/>
                    <a:pt x="16" y="65"/>
                    <a:pt x="17" y="65"/>
                  </a:cubicBezTo>
                  <a:cubicBezTo>
                    <a:pt x="24" y="65"/>
                    <a:pt x="24" y="65"/>
                    <a:pt x="24" y="65"/>
                  </a:cubicBezTo>
                  <a:cubicBezTo>
                    <a:pt x="28" y="75"/>
                    <a:pt x="28" y="75"/>
                    <a:pt x="28" y="75"/>
                  </a:cubicBezTo>
                  <a:close/>
                  <a:moveTo>
                    <a:pt x="34" y="31"/>
                  </a:moveTo>
                  <a:cubicBezTo>
                    <a:pt x="35" y="37"/>
                    <a:pt x="35" y="37"/>
                    <a:pt x="35" y="37"/>
                  </a:cubicBezTo>
                  <a:cubicBezTo>
                    <a:pt x="35" y="38"/>
                    <a:pt x="35" y="39"/>
                    <a:pt x="35" y="39"/>
                  </a:cubicBezTo>
                  <a:cubicBezTo>
                    <a:pt x="35" y="39"/>
                    <a:pt x="35" y="40"/>
                    <a:pt x="34" y="40"/>
                  </a:cubicBezTo>
                  <a:cubicBezTo>
                    <a:pt x="10" y="45"/>
                    <a:pt x="10" y="45"/>
                    <a:pt x="10" y="45"/>
                  </a:cubicBezTo>
                  <a:cubicBezTo>
                    <a:pt x="9" y="45"/>
                    <a:pt x="9" y="45"/>
                    <a:pt x="8" y="45"/>
                  </a:cubicBezTo>
                  <a:cubicBezTo>
                    <a:pt x="8" y="44"/>
                    <a:pt x="8" y="44"/>
                    <a:pt x="8" y="43"/>
                  </a:cubicBezTo>
                  <a:cubicBezTo>
                    <a:pt x="6" y="37"/>
                    <a:pt x="6" y="37"/>
                    <a:pt x="6" y="37"/>
                  </a:cubicBezTo>
                  <a:cubicBezTo>
                    <a:pt x="5" y="38"/>
                    <a:pt x="5" y="38"/>
                    <a:pt x="5" y="38"/>
                  </a:cubicBezTo>
                  <a:cubicBezTo>
                    <a:pt x="10" y="57"/>
                    <a:pt x="10" y="57"/>
                    <a:pt x="10" y="57"/>
                  </a:cubicBezTo>
                  <a:cubicBezTo>
                    <a:pt x="11" y="57"/>
                    <a:pt x="11" y="57"/>
                    <a:pt x="11" y="57"/>
                  </a:cubicBezTo>
                  <a:cubicBezTo>
                    <a:pt x="9" y="51"/>
                    <a:pt x="9" y="51"/>
                    <a:pt x="9" y="51"/>
                  </a:cubicBezTo>
                  <a:cubicBezTo>
                    <a:pt x="9" y="51"/>
                    <a:pt x="9" y="50"/>
                    <a:pt x="9" y="50"/>
                  </a:cubicBezTo>
                  <a:cubicBezTo>
                    <a:pt x="10" y="49"/>
                    <a:pt x="10" y="49"/>
                    <a:pt x="10" y="49"/>
                  </a:cubicBezTo>
                  <a:cubicBezTo>
                    <a:pt x="35" y="44"/>
                    <a:pt x="35" y="44"/>
                    <a:pt x="35" y="44"/>
                  </a:cubicBezTo>
                  <a:cubicBezTo>
                    <a:pt x="36" y="44"/>
                    <a:pt x="36" y="44"/>
                    <a:pt x="36" y="44"/>
                  </a:cubicBezTo>
                  <a:cubicBezTo>
                    <a:pt x="37" y="44"/>
                    <a:pt x="37" y="45"/>
                    <a:pt x="37" y="46"/>
                  </a:cubicBezTo>
                  <a:cubicBezTo>
                    <a:pt x="38" y="51"/>
                    <a:pt x="38" y="51"/>
                    <a:pt x="38" y="51"/>
                  </a:cubicBezTo>
                  <a:cubicBezTo>
                    <a:pt x="39" y="51"/>
                    <a:pt x="39" y="51"/>
                    <a:pt x="39" y="51"/>
                  </a:cubicBezTo>
                  <a:cubicBezTo>
                    <a:pt x="35" y="31"/>
                    <a:pt x="35" y="31"/>
                    <a:pt x="35" y="31"/>
                  </a:cubicBezTo>
                  <a:cubicBezTo>
                    <a:pt x="34" y="31"/>
                    <a:pt x="34" y="31"/>
                    <a:pt x="34" y="31"/>
                  </a:cubicBezTo>
                  <a:close/>
                  <a:moveTo>
                    <a:pt x="18" y="17"/>
                  </a:moveTo>
                  <a:cubicBezTo>
                    <a:pt x="6" y="26"/>
                    <a:pt x="6" y="26"/>
                    <a:pt x="6" y="26"/>
                  </a:cubicBezTo>
                  <a:cubicBezTo>
                    <a:pt x="5" y="27"/>
                    <a:pt x="5" y="28"/>
                    <a:pt x="4" y="28"/>
                  </a:cubicBezTo>
                  <a:cubicBezTo>
                    <a:pt x="4" y="29"/>
                    <a:pt x="4" y="30"/>
                    <a:pt x="4" y="30"/>
                  </a:cubicBezTo>
                  <a:cubicBezTo>
                    <a:pt x="4" y="31"/>
                    <a:pt x="4" y="31"/>
                    <a:pt x="4" y="31"/>
                  </a:cubicBezTo>
                  <a:cubicBezTo>
                    <a:pt x="3" y="31"/>
                    <a:pt x="3" y="31"/>
                    <a:pt x="3" y="31"/>
                  </a:cubicBezTo>
                  <a:cubicBezTo>
                    <a:pt x="2" y="20"/>
                    <a:pt x="2" y="20"/>
                    <a:pt x="2" y="20"/>
                  </a:cubicBezTo>
                  <a:cubicBezTo>
                    <a:pt x="3" y="20"/>
                    <a:pt x="3" y="20"/>
                    <a:pt x="3" y="20"/>
                  </a:cubicBezTo>
                  <a:cubicBezTo>
                    <a:pt x="3" y="21"/>
                    <a:pt x="3" y="21"/>
                    <a:pt x="3" y="21"/>
                  </a:cubicBezTo>
                  <a:cubicBezTo>
                    <a:pt x="3" y="22"/>
                    <a:pt x="4" y="23"/>
                    <a:pt x="4" y="23"/>
                  </a:cubicBezTo>
                  <a:cubicBezTo>
                    <a:pt x="4" y="23"/>
                    <a:pt x="5" y="23"/>
                    <a:pt x="5" y="23"/>
                  </a:cubicBezTo>
                  <a:cubicBezTo>
                    <a:pt x="15" y="15"/>
                    <a:pt x="15" y="15"/>
                    <a:pt x="15" y="15"/>
                  </a:cubicBezTo>
                  <a:cubicBezTo>
                    <a:pt x="6" y="10"/>
                    <a:pt x="6" y="10"/>
                    <a:pt x="6" y="10"/>
                  </a:cubicBezTo>
                  <a:cubicBezTo>
                    <a:pt x="5" y="9"/>
                    <a:pt x="4" y="9"/>
                    <a:pt x="4" y="9"/>
                  </a:cubicBezTo>
                  <a:cubicBezTo>
                    <a:pt x="4" y="9"/>
                    <a:pt x="3" y="9"/>
                    <a:pt x="3" y="9"/>
                  </a:cubicBezTo>
                  <a:cubicBezTo>
                    <a:pt x="3" y="9"/>
                    <a:pt x="2" y="9"/>
                    <a:pt x="2" y="9"/>
                  </a:cubicBezTo>
                  <a:cubicBezTo>
                    <a:pt x="2" y="10"/>
                    <a:pt x="2" y="10"/>
                    <a:pt x="2" y="11"/>
                  </a:cubicBezTo>
                  <a:cubicBezTo>
                    <a:pt x="2" y="12"/>
                    <a:pt x="2" y="12"/>
                    <a:pt x="2" y="12"/>
                  </a:cubicBezTo>
                  <a:cubicBezTo>
                    <a:pt x="1" y="12"/>
                    <a:pt x="1" y="12"/>
                    <a:pt x="1" y="12"/>
                  </a:cubicBezTo>
                  <a:cubicBezTo>
                    <a:pt x="0" y="2"/>
                    <a:pt x="0" y="2"/>
                    <a:pt x="0" y="2"/>
                  </a:cubicBezTo>
                  <a:cubicBezTo>
                    <a:pt x="1" y="2"/>
                    <a:pt x="1" y="2"/>
                    <a:pt x="1" y="2"/>
                  </a:cubicBezTo>
                  <a:cubicBezTo>
                    <a:pt x="1" y="3"/>
                    <a:pt x="1" y="3"/>
                    <a:pt x="1" y="3"/>
                  </a:cubicBezTo>
                  <a:cubicBezTo>
                    <a:pt x="1" y="4"/>
                    <a:pt x="2" y="5"/>
                    <a:pt x="2" y="5"/>
                  </a:cubicBezTo>
                  <a:cubicBezTo>
                    <a:pt x="3" y="6"/>
                    <a:pt x="3" y="6"/>
                    <a:pt x="4" y="7"/>
                  </a:cubicBezTo>
                  <a:cubicBezTo>
                    <a:pt x="16" y="13"/>
                    <a:pt x="16" y="13"/>
                    <a:pt x="16" y="13"/>
                  </a:cubicBezTo>
                  <a:cubicBezTo>
                    <a:pt x="28" y="4"/>
                    <a:pt x="28" y="4"/>
                    <a:pt x="28" y="4"/>
                  </a:cubicBezTo>
                  <a:cubicBezTo>
                    <a:pt x="29" y="3"/>
                    <a:pt x="29" y="3"/>
                    <a:pt x="29" y="3"/>
                  </a:cubicBezTo>
                  <a:cubicBezTo>
                    <a:pt x="29" y="2"/>
                    <a:pt x="29" y="2"/>
                    <a:pt x="29" y="1"/>
                  </a:cubicBezTo>
                  <a:cubicBezTo>
                    <a:pt x="29" y="0"/>
                    <a:pt x="29" y="0"/>
                    <a:pt x="29" y="0"/>
                  </a:cubicBezTo>
                  <a:cubicBezTo>
                    <a:pt x="30" y="0"/>
                    <a:pt x="30" y="0"/>
                    <a:pt x="30" y="0"/>
                  </a:cubicBezTo>
                  <a:cubicBezTo>
                    <a:pt x="31" y="11"/>
                    <a:pt x="31" y="11"/>
                    <a:pt x="31" y="11"/>
                  </a:cubicBezTo>
                  <a:cubicBezTo>
                    <a:pt x="30" y="11"/>
                    <a:pt x="30" y="11"/>
                    <a:pt x="30" y="11"/>
                  </a:cubicBezTo>
                  <a:cubicBezTo>
                    <a:pt x="30" y="10"/>
                    <a:pt x="30" y="10"/>
                    <a:pt x="30" y="10"/>
                  </a:cubicBezTo>
                  <a:cubicBezTo>
                    <a:pt x="30" y="9"/>
                    <a:pt x="30" y="8"/>
                    <a:pt x="30" y="8"/>
                  </a:cubicBezTo>
                  <a:cubicBezTo>
                    <a:pt x="29" y="8"/>
                    <a:pt x="29" y="8"/>
                    <a:pt x="28" y="9"/>
                  </a:cubicBezTo>
                  <a:cubicBezTo>
                    <a:pt x="20" y="15"/>
                    <a:pt x="20" y="15"/>
                    <a:pt x="20" y="15"/>
                  </a:cubicBezTo>
                  <a:cubicBezTo>
                    <a:pt x="29" y="20"/>
                    <a:pt x="29" y="20"/>
                    <a:pt x="29" y="20"/>
                  </a:cubicBezTo>
                  <a:cubicBezTo>
                    <a:pt x="30" y="21"/>
                    <a:pt x="30" y="21"/>
                    <a:pt x="31" y="20"/>
                  </a:cubicBezTo>
                  <a:cubicBezTo>
                    <a:pt x="31" y="20"/>
                    <a:pt x="31" y="20"/>
                    <a:pt x="31" y="19"/>
                  </a:cubicBezTo>
                  <a:cubicBezTo>
                    <a:pt x="31" y="17"/>
                    <a:pt x="31" y="17"/>
                    <a:pt x="31" y="17"/>
                  </a:cubicBezTo>
                  <a:cubicBezTo>
                    <a:pt x="32" y="17"/>
                    <a:pt x="32" y="17"/>
                    <a:pt x="32" y="17"/>
                  </a:cubicBezTo>
                  <a:cubicBezTo>
                    <a:pt x="33" y="27"/>
                    <a:pt x="33" y="27"/>
                    <a:pt x="33" y="27"/>
                  </a:cubicBezTo>
                  <a:cubicBezTo>
                    <a:pt x="32" y="27"/>
                    <a:pt x="32" y="27"/>
                    <a:pt x="32" y="27"/>
                  </a:cubicBezTo>
                  <a:cubicBezTo>
                    <a:pt x="32" y="26"/>
                    <a:pt x="32" y="26"/>
                    <a:pt x="32" y="26"/>
                  </a:cubicBezTo>
                  <a:cubicBezTo>
                    <a:pt x="32" y="25"/>
                    <a:pt x="32" y="25"/>
                    <a:pt x="31" y="24"/>
                  </a:cubicBezTo>
                  <a:cubicBezTo>
                    <a:pt x="31" y="24"/>
                    <a:pt x="31" y="23"/>
                    <a:pt x="30" y="23"/>
                  </a:cubicBezTo>
                  <a:lnTo>
                    <a:pt x="1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7" name="îśḻîḓe">
              <a:extLst>
                <a:ext uri="{FF2B5EF4-FFF2-40B4-BE49-F238E27FC236}">
                  <a16:creationId xmlns:a16="http://schemas.microsoft.com/office/drawing/2014/main" id="{3880AE76-6B8B-4313-A8D4-04368F8DB0C7}"/>
                </a:ext>
              </a:extLst>
            </p:cNvPr>
            <p:cNvSpPr/>
            <p:nvPr/>
          </p:nvSpPr>
          <p:spPr bwMode="auto">
            <a:xfrm>
              <a:off x="3995738" y="-2342422"/>
              <a:ext cx="296863" cy="254000"/>
            </a:xfrm>
            <a:custGeom>
              <a:avLst/>
              <a:gdLst>
                <a:gd name="T0" fmla="*/ 83 w 90"/>
                <a:gd name="T1" fmla="*/ 42 h 77"/>
                <a:gd name="T2" fmla="*/ 18 w 90"/>
                <a:gd name="T3" fmla="*/ 69 h 77"/>
                <a:gd name="T4" fmla="*/ 10 w 90"/>
                <a:gd name="T5" fmla="*/ 68 h 77"/>
                <a:gd name="T6" fmla="*/ 33 w 90"/>
                <a:gd name="T7" fmla="*/ 27 h 77"/>
                <a:gd name="T8" fmla="*/ 31 w 90"/>
                <a:gd name="T9" fmla="*/ 23 h 77"/>
                <a:gd name="T10" fmla="*/ 8 w 90"/>
                <a:gd name="T11" fmla="*/ 37 h 77"/>
                <a:gd name="T12" fmla="*/ 4 w 90"/>
                <a:gd name="T13" fmla="*/ 32 h 77"/>
                <a:gd name="T14" fmla="*/ 28 w 90"/>
                <a:gd name="T15" fmla="*/ 16 h 77"/>
                <a:gd name="T16" fmla="*/ 26 w 90"/>
                <a:gd name="T17" fmla="*/ 7 h 77"/>
                <a:gd name="T18" fmla="*/ 30 w 90"/>
                <a:gd name="T19" fmla="*/ 5 h 77"/>
                <a:gd name="T20" fmla="*/ 33 w 90"/>
                <a:gd name="T21" fmla="*/ 10 h 77"/>
                <a:gd name="T22" fmla="*/ 45 w 90"/>
                <a:gd name="T23" fmla="*/ 12 h 77"/>
                <a:gd name="T24" fmla="*/ 58 w 90"/>
                <a:gd name="T25" fmla="*/ 6 h 77"/>
                <a:gd name="T26" fmla="*/ 65 w 90"/>
                <a:gd name="T27" fmla="*/ 12 h 77"/>
                <a:gd name="T28" fmla="*/ 43 w 90"/>
                <a:gd name="T29" fmla="*/ 18 h 77"/>
                <a:gd name="T30" fmla="*/ 46 w 90"/>
                <a:gd name="T31" fmla="*/ 22 h 77"/>
                <a:gd name="T32" fmla="*/ 87 w 90"/>
                <a:gd name="T33" fmla="*/ 35 h 77"/>
                <a:gd name="T34" fmla="*/ 83 w 90"/>
                <a:gd name="T35" fmla="*/ 4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77">
                  <a:moveTo>
                    <a:pt x="83" y="42"/>
                  </a:moveTo>
                  <a:cubicBezTo>
                    <a:pt x="59" y="18"/>
                    <a:pt x="25" y="23"/>
                    <a:pt x="18" y="69"/>
                  </a:cubicBezTo>
                  <a:cubicBezTo>
                    <a:pt x="17" y="76"/>
                    <a:pt x="11" y="77"/>
                    <a:pt x="10" y="68"/>
                  </a:cubicBezTo>
                  <a:cubicBezTo>
                    <a:pt x="12" y="44"/>
                    <a:pt x="29" y="33"/>
                    <a:pt x="33" y="27"/>
                  </a:cubicBezTo>
                  <a:cubicBezTo>
                    <a:pt x="34" y="25"/>
                    <a:pt x="33" y="23"/>
                    <a:pt x="31" y="23"/>
                  </a:cubicBezTo>
                  <a:cubicBezTo>
                    <a:pt x="28" y="24"/>
                    <a:pt x="13" y="34"/>
                    <a:pt x="8" y="37"/>
                  </a:cubicBezTo>
                  <a:cubicBezTo>
                    <a:pt x="1" y="41"/>
                    <a:pt x="0" y="35"/>
                    <a:pt x="4" y="32"/>
                  </a:cubicBezTo>
                  <a:cubicBezTo>
                    <a:pt x="8" y="28"/>
                    <a:pt x="30" y="22"/>
                    <a:pt x="28" y="16"/>
                  </a:cubicBezTo>
                  <a:cubicBezTo>
                    <a:pt x="27" y="13"/>
                    <a:pt x="27" y="10"/>
                    <a:pt x="26" y="7"/>
                  </a:cubicBezTo>
                  <a:cubicBezTo>
                    <a:pt x="25" y="5"/>
                    <a:pt x="28" y="4"/>
                    <a:pt x="30" y="5"/>
                  </a:cubicBezTo>
                  <a:cubicBezTo>
                    <a:pt x="31" y="6"/>
                    <a:pt x="32" y="8"/>
                    <a:pt x="33" y="10"/>
                  </a:cubicBezTo>
                  <a:cubicBezTo>
                    <a:pt x="35" y="14"/>
                    <a:pt x="42" y="13"/>
                    <a:pt x="45" y="12"/>
                  </a:cubicBezTo>
                  <a:cubicBezTo>
                    <a:pt x="50" y="10"/>
                    <a:pt x="54" y="8"/>
                    <a:pt x="58" y="6"/>
                  </a:cubicBezTo>
                  <a:cubicBezTo>
                    <a:pt x="69" y="0"/>
                    <a:pt x="73" y="9"/>
                    <a:pt x="65" y="12"/>
                  </a:cubicBezTo>
                  <a:cubicBezTo>
                    <a:pt x="58" y="14"/>
                    <a:pt x="51" y="15"/>
                    <a:pt x="43" y="18"/>
                  </a:cubicBezTo>
                  <a:cubicBezTo>
                    <a:pt x="38" y="19"/>
                    <a:pt x="41" y="23"/>
                    <a:pt x="46" y="22"/>
                  </a:cubicBezTo>
                  <a:cubicBezTo>
                    <a:pt x="64" y="20"/>
                    <a:pt x="81" y="28"/>
                    <a:pt x="87" y="35"/>
                  </a:cubicBezTo>
                  <a:cubicBezTo>
                    <a:pt x="90" y="40"/>
                    <a:pt x="85" y="44"/>
                    <a:pt x="8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8" name="ïslîḓé">
              <a:extLst>
                <a:ext uri="{FF2B5EF4-FFF2-40B4-BE49-F238E27FC236}">
                  <a16:creationId xmlns:a16="http://schemas.microsoft.com/office/drawing/2014/main" id="{3E4DD353-C7EB-4B1F-AC37-A9BD517F1144}"/>
                </a:ext>
              </a:extLst>
            </p:cNvPr>
            <p:cNvSpPr/>
            <p:nvPr/>
          </p:nvSpPr>
          <p:spPr bwMode="auto">
            <a:xfrm>
              <a:off x="4557713" y="-2375760"/>
              <a:ext cx="279400" cy="280988"/>
            </a:xfrm>
            <a:custGeom>
              <a:avLst/>
              <a:gdLst>
                <a:gd name="T0" fmla="*/ 68 w 85"/>
                <a:gd name="T1" fmla="*/ 34 h 85"/>
                <a:gd name="T2" fmla="*/ 78 w 85"/>
                <a:gd name="T3" fmla="*/ 24 h 85"/>
                <a:gd name="T4" fmla="*/ 55 w 85"/>
                <a:gd name="T5" fmla="*/ 28 h 85"/>
                <a:gd name="T6" fmla="*/ 36 w 85"/>
                <a:gd name="T7" fmla="*/ 38 h 85"/>
                <a:gd name="T8" fmla="*/ 26 w 85"/>
                <a:gd name="T9" fmla="*/ 34 h 85"/>
                <a:gd name="T10" fmla="*/ 37 w 85"/>
                <a:gd name="T11" fmla="*/ 17 h 85"/>
                <a:gd name="T12" fmla="*/ 34 w 85"/>
                <a:gd name="T13" fmla="*/ 6 h 85"/>
                <a:gd name="T14" fmla="*/ 10 w 85"/>
                <a:gd name="T15" fmla="*/ 10 h 85"/>
                <a:gd name="T16" fmla="*/ 25 w 85"/>
                <a:gd name="T17" fmla="*/ 20 h 85"/>
                <a:gd name="T18" fmla="*/ 10 w 85"/>
                <a:gd name="T19" fmla="*/ 25 h 85"/>
                <a:gd name="T20" fmla="*/ 23 w 85"/>
                <a:gd name="T21" fmla="*/ 29 h 85"/>
                <a:gd name="T22" fmla="*/ 5 w 85"/>
                <a:gd name="T23" fmla="*/ 42 h 85"/>
                <a:gd name="T24" fmla="*/ 60 w 85"/>
                <a:gd name="T25" fmla="*/ 78 h 85"/>
                <a:gd name="T26" fmla="*/ 67 w 85"/>
                <a:gd name="T27" fmla="*/ 75 h 85"/>
                <a:gd name="T28" fmla="*/ 72 w 85"/>
                <a:gd name="T29" fmla="*/ 42 h 85"/>
                <a:gd name="T30" fmla="*/ 38 w 85"/>
                <a:gd name="T31" fmla="*/ 49 h 85"/>
                <a:gd name="T32" fmla="*/ 43 w 85"/>
                <a:gd name="T33" fmla="*/ 55 h 85"/>
                <a:gd name="T34" fmla="*/ 38 w 85"/>
                <a:gd name="T35" fmla="*/ 49 h 85"/>
                <a:gd name="T36" fmla="*/ 27 w 85"/>
                <a:gd name="T37" fmla="*/ 50 h 85"/>
                <a:gd name="T38" fmla="*/ 24 w 85"/>
                <a:gd name="T39" fmla="*/ 45 h 85"/>
                <a:gd name="T40" fmla="*/ 61 w 85"/>
                <a:gd name="T41" fmla="*/ 47 h 85"/>
                <a:gd name="T42" fmla="*/ 65 w 85"/>
                <a:gd name="T43" fmla="*/ 54 h 85"/>
                <a:gd name="T44" fmla="*/ 61 w 85"/>
                <a:gd name="T45" fmla="*/ 47 h 85"/>
                <a:gd name="T46" fmla="*/ 64 w 85"/>
                <a:gd name="T47" fmla="*/ 41 h 85"/>
                <a:gd name="T48" fmla="*/ 60 w 85"/>
                <a:gd name="T49" fmla="*/ 42 h 85"/>
                <a:gd name="T50" fmla="*/ 49 w 85"/>
                <a:gd name="T51" fmla="*/ 34 h 85"/>
                <a:gd name="T52" fmla="*/ 53 w 85"/>
                <a:gd name="T53" fmla="*/ 38 h 85"/>
                <a:gd name="T54" fmla="*/ 49 w 85"/>
                <a:gd name="T55" fmla="*/ 34 h 85"/>
                <a:gd name="T56" fmla="*/ 49 w 85"/>
                <a:gd name="T57" fmla="*/ 42 h 85"/>
                <a:gd name="T58" fmla="*/ 43 w 85"/>
                <a:gd name="T59" fmla="*/ 44 h 85"/>
                <a:gd name="T60" fmla="*/ 56 w 85"/>
                <a:gd name="T61" fmla="*/ 57 h 85"/>
                <a:gd name="T62" fmla="*/ 60 w 85"/>
                <a:gd name="T63" fmla="*/ 63 h 85"/>
                <a:gd name="T64" fmla="*/ 49 w 85"/>
                <a:gd name="T65" fmla="*/ 60 h 85"/>
                <a:gd name="T66" fmla="*/ 17 w 85"/>
                <a:gd name="T67" fmla="*/ 42 h 85"/>
                <a:gd name="T68" fmla="*/ 13 w 85"/>
                <a:gd name="T69" fmla="*/ 48 h 85"/>
                <a:gd name="T70" fmla="*/ 14 w 85"/>
                <a:gd name="T71" fmla="*/ 37 h 85"/>
                <a:gd name="T72" fmla="*/ 58 w 85"/>
                <a:gd name="T73" fmla="*/ 19 h 85"/>
                <a:gd name="T74" fmla="*/ 71 w 85"/>
                <a:gd name="T75" fmla="*/ 31 h 85"/>
                <a:gd name="T76" fmla="*/ 58 w 85"/>
                <a:gd name="T77"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65" y="37"/>
                  </a:moveTo>
                  <a:cubicBezTo>
                    <a:pt x="64" y="34"/>
                    <a:pt x="66" y="34"/>
                    <a:pt x="68" y="34"/>
                  </a:cubicBezTo>
                  <a:cubicBezTo>
                    <a:pt x="71" y="36"/>
                    <a:pt x="74" y="37"/>
                    <a:pt x="77" y="39"/>
                  </a:cubicBezTo>
                  <a:cubicBezTo>
                    <a:pt x="85" y="36"/>
                    <a:pt x="85" y="27"/>
                    <a:pt x="78" y="24"/>
                  </a:cubicBezTo>
                  <a:cubicBezTo>
                    <a:pt x="69" y="18"/>
                    <a:pt x="56" y="11"/>
                    <a:pt x="50" y="13"/>
                  </a:cubicBezTo>
                  <a:cubicBezTo>
                    <a:pt x="41" y="23"/>
                    <a:pt x="49" y="25"/>
                    <a:pt x="55" y="28"/>
                  </a:cubicBezTo>
                  <a:cubicBezTo>
                    <a:pt x="58" y="30"/>
                    <a:pt x="56" y="31"/>
                    <a:pt x="54" y="31"/>
                  </a:cubicBezTo>
                  <a:cubicBezTo>
                    <a:pt x="42" y="27"/>
                    <a:pt x="44" y="30"/>
                    <a:pt x="36" y="38"/>
                  </a:cubicBezTo>
                  <a:cubicBezTo>
                    <a:pt x="30" y="42"/>
                    <a:pt x="27" y="40"/>
                    <a:pt x="25" y="37"/>
                  </a:cubicBezTo>
                  <a:cubicBezTo>
                    <a:pt x="24" y="35"/>
                    <a:pt x="25" y="35"/>
                    <a:pt x="26" y="34"/>
                  </a:cubicBezTo>
                  <a:cubicBezTo>
                    <a:pt x="30" y="32"/>
                    <a:pt x="33" y="30"/>
                    <a:pt x="32" y="27"/>
                  </a:cubicBezTo>
                  <a:cubicBezTo>
                    <a:pt x="32" y="23"/>
                    <a:pt x="33" y="19"/>
                    <a:pt x="37" y="17"/>
                  </a:cubicBezTo>
                  <a:cubicBezTo>
                    <a:pt x="40" y="15"/>
                    <a:pt x="44" y="14"/>
                    <a:pt x="43" y="8"/>
                  </a:cubicBezTo>
                  <a:cubicBezTo>
                    <a:pt x="40" y="2"/>
                    <a:pt x="32" y="0"/>
                    <a:pt x="34" y="6"/>
                  </a:cubicBezTo>
                  <a:cubicBezTo>
                    <a:pt x="36" y="10"/>
                    <a:pt x="32" y="14"/>
                    <a:pt x="30" y="12"/>
                  </a:cubicBezTo>
                  <a:cubicBezTo>
                    <a:pt x="20" y="9"/>
                    <a:pt x="10" y="6"/>
                    <a:pt x="10" y="10"/>
                  </a:cubicBezTo>
                  <a:cubicBezTo>
                    <a:pt x="8" y="14"/>
                    <a:pt x="17" y="15"/>
                    <a:pt x="25" y="16"/>
                  </a:cubicBezTo>
                  <a:cubicBezTo>
                    <a:pt x="27" y="17"/>
                    <a:pt x="27" y="20"/>
                    <a:pt x="25" y="20"/>
                  </a:cubicBezTo>
                  <a:cubicBezTo>
                    <a:pt x="19" y="20"/>
                    <a:pt x="14" y="19"/>
                    <a:pt x="9" y="19"/>
                  </a:cubicBezTo>
                  <a:cubicBezTo>
                    <a:pt x="5" y="20"/>
                    <a:pt x="5" y="25"/>
                    <a:pt x="10" y="25"/>
                  </a:cubicBezTo>
                  <a:cubicBezTo>
                    <a:pt x="15" y="25"/>
                    <a:pt x="20" y="25"/>
                    <a:pt x="25" y="24"/>
                  </a:cubicBezTo>
                  <a:cubicBezTo>
                    <a:pt x="27" y="24"/>
                    <a:pt x="26" y="29"/>
                    <a:pt x="23" y="29"/>
                  </a:cubicBezTo>
                  <a:cubicBezTo>
                    <a:pt x="8" y="29"/>
                    <a:pt x="10" y="30"/>
                    <a:pt x="9" y="31"/>
                  </a:cubicBezTo>
                  <a:cubicBezTo>
                    <a:pt x="7" y="35"/>
                    <a:pt x="7" y="38"/>
                    <a:pt x="5" y="42"/>
                  </a:cubicBezTo>
                  <a:cubicBezTo>
                    <a:pt x="0" y="51"/>
                    <a:pt x="6" y="54"/>
                    <a:pt x="16" y="54"/>
                  </a:cubicBezTo>
                  <a:cubicBezTo>
                    <a:pt x="36" y="58"/>
                    <a:pt x="54" y="64"/>
                    <a:pt x="60" y="78"/>
                  </a:cubicBezTo>
                  <a:cubicBezTo>
                    <a:pt x="61" y="80"/>
                    <a:pt x="61" y="81"/>
                    <a:pt x="63" y="82"/>
                  </a:cubicBezTo>
                  <a:cubicBezTo>
                    <a:pt x="68" y="85"/>
                    <a:pt x="71" y="79"/>
                    <a:pt x="67" y="75"/>
                  </a:cubicBezTo>
                  <a:cubicBezTo>
                    <a:pt x="64" y="72"/>
                    <a:pt x="65" y="72"/>
                    <a:pt x="67" y="68"/>
                  </a:cubicBezTo>
                  <a:cubicBezTo>
                    <a:pt x="71" y="60"/>
                    <a:pt x="79" y="51"/>
                    <a:pt x="72" y="42"/>
                  </a:cubicBezTo>
                  <a:cubicBezTo>
                    <a:pt x="70" y="40"/>
                    <a:pt x="68" y="39"/>
                    <a:pt x="65" y="37"/>
                  </a:cubicBezTo>
                  <a:close/>
                  <a:moveTo>
                    <a:pt x="38" y="49"/>
                  </a:moveTo>
                  <a:cubicBezTo>
                    <a:pt x="39" y="48"/>
                    <a:pt x="43" y="50"/>
                    <a:pt x="43" y="50"/>
                  </a:cubicBezTo>
                  <a:cubicBezTo>
                    <a:pt x="44" y="51"/>
                    <a:pt x="44" y="54"/>
                    <a:pt x="43" y="55"/>
                  </a:cubicBezTo>
                  <a:cubicBezTo>
                    <a:pt x="41" y="58"/>
                    <a:pt x="36" y="55"/>
                    <a:pt x="36" y="53"/>
                  </a:cubicBezTo>
                  <a:cubicBezTo>
                    <a:pt x="35" y="51"/>
                    <a:pt x="36" y="50"/>
                    <a:pt x="38" y="49"/>
                  </a:cubicBezTo>
                  <a:close/>
                  <a:moveTo>
                    <a:pt x="27" y="45"/>
                  </a:moveTo>
                  <a:cubicBezTo>
                    <a:pt x="27" y="46"/>
                    <a:pt x="27" y="50"/>
                    <a:pt x="27" y="50"/>
                  </a:cubicBezTo>
                  <a:cubicBezTo>
                    <a:pt x="26" y="51"/>
                    <a:pt x="25" y="51"/>
                    <a:pt x="24" y="51"/>
                  </a:cubicBezTo>
                  <a:cubicBezTo>
                    <a:pt x="21" y="50"/>
                    <a:pt x="22" y="45"/>
                    <a:pt x="24" y="45"/>
                  </a:cubicBezTo>
                  <a:cubicBezTo>
                    <a:pt x="25" y="44"/>
                    <a:pt x="26" y="44"/>
                    <a:pt x="27" y="45"/>
                  </a:cubicBezTo>
                  <a:close/>
                  <a:moveTo>
                    <a:pt x="61" y="47"/>
                  </a:moveTo>
                  <a:cubicBezTo>
                    <a:pt x="61" y="47"/>
                    <a:pt x="64" y="49"/>
                    <a:pt x="65" y="50"/>
                  </a:cubicBezTo>
                  <a:cubicBezTo>
                    <a:pt x="66" y="50"/>
                    <a:pt x="66" y="53"/>
                    <a:pt x="65" y="54"/>
                  </a:cubicBezTo>
                  <a:cubicBezTo>
                    <a:pt x="63" y="56"/>
                    <a:pt x="58" y="52"/>
                    <a:pt x="58" y="50"/>
                  </a:cubicBezTo>
                  <a:cubicBezTo>
                    <a:pt x="58" y="48"/>
                    <a:pt x="59" y="47"/>
                    <a:pt x="61" y="47"/>
                  </a:cubicBezTo>
                  <a:close/>
                  <a:moveTo>
                    <a:pt x="61" y="40"/>
                  </a:moveTo>
                  <a:cubicBezTo>
                    <a:pt x="61" y="39"/>
                    <a:pt x="64" y="40"/>
                    <a:pt x="64" y="41"/>
                  </a:cubicBezTo>
                  <a:cubicBezTo>
                    <a:pt x="65" y="41"/>
                    <a:pt x="65" y="42"/>
                    <a:pt x="64" y="43"/>
                  </a:cubicBezTo>
                  <a:cubicBezTo>
                    <a:pt x="63" y="45"/>
                    <a:pt x="60" y="43"/>
                    <a:pt x="60" y="42"/>
                  </a:cubicBezTo>
                  <a:cubicBezTo>
                    <a:pt x="59" y="41"/>
                    <a:pt x="60" y="40"/>
                    <a:pt x="61" y="40"/>
                  </a:cubicBezTo>
                  <a:close/>
                  <a:moveTo>
                    <a:pt x="49" y="34"/>
                  </a:moveTo>
                  <a:cubicBezTo>
                    <a:pt x="50" y="34"/>
                    <a:pt x="52" y="35"/>
                    <a:pt x="53" y="35"/>
                  </a:cubicBezTo>
                  <a:cubicBezTo>
                    <a:pt x="53" y="36"/>
                    <a:pt x="53" y="37"/>
                    <a:pt x="53" y="38"/>
                  </a:cubicBezTo>
                  <a:cubicBezTo>
                    <a:pt x="52" y="39"/>
                    <a:pt x="48" y="38"/>
                    <a:pt x="48" y="37"/>
                  </a:cubicBezTo>
                  <a:cubicBezTo>
                    <a:pt x="48" y="36"/>
                    <a:pt x="48" y="35"/>
                    <a:pt x="49" y="34"/>
                  </a:cubicBezTo>
                  <a:close/>
                  <a:moveTo>
                    <a:pt x="44" y="41"/>
                  </a:moveTo>
                  <a:cubicBezTo>
                    <a:pt x="45" y="40"/>
                    <a:pt x="48" y="42"/>
                    <a:pt x="49" y="42"/>
                  </a:cubicBezTo>
                  <a:cubicBezTo>
                    <a:pt x="49" y="43"/>
                    <a:pt x="49" y="44"/>
                    <a:pt x="49" y="45"/>
                  </a:cubicBezTo>
                  <a:cubicBezTo>
                    <a:pt x="48" y="47"/>
                    <a:pt x="43" y="45"/>
                    <a:pt x="43" y="44"/>
                  </a:cubicBezTo>
                  <a:cubicBezTo>
                    <a:pt x="42" y="42"/>
                    <a:pt x="43" y="41"/>
                    <a:pt x="44" y="41"/>
                  </a:cubicBezTo>
                  <a:close/>
                  <a:moveTo>
                    <a:pt x="56" y="57"/>
                  </a:moveTo>
                  <a:cubicBezTo>
                    <a:pt x="57" y="58"/>
                    <a:pt x="58" y="58"/>
                    <a:pt x="60" y="59"/>
                  </a:cubicBezTo>
                  <a:cubicBezTo>
                    <a:pt x="60" y="60"/>
                    <a:pt x="61" y="61"/>
                    <a:pt x="60" y="63"/>
                  </a:cubicBezTo>
                  <a:cubicBezTo>
                    <a:pt x="60" y="65"/>
                    <a:pt x="57" y="66"/>
                    <a:pt x="55" y="65"/>
                  </a:cubicBezTo>
                  <a:cubicBezTo>
                    <a:pt x="52" y="64"/>
                    <a:pt x="50" y="63"/>
                    <a:pt x="49" y="60"/>
                  </a:cubicBezTo>
                  <a:cubicBezTo>
                    <a:pt x="48" y="57"/>
                    <a:pt x="51" y="53"/>
                    <a:pt x="56" y="57"/>
                  </a:cubicBezTo>
                  <a:close/>
                  <a:moveTo>
                    <a:pt x="17" y="42"/>
                  </a:moveTo>
                  <a:cubicBezTo>
                    <a:pt x="17" y="44"/>
                    <a:pt x="16" y="45"/>
                    <a:pt x="16" y="46"/>
                  </a:cubicBezTo>
                  <a:cubicBezTo>
                    <a:pt x="15" y="48"/>
                    <a:pt x="14" y="48"/>
                    <a:pt x="13" y="48"/>
                  </a:cubicBezTo>
                  <a:cubicBezTo>
                    <a:pt x="11" y="48"/>
                    <a:pt x="11" y="46"/>
                    <a:pt x="11" y="44"/>
                  </a:cubicBezTo>
                  <a:cubicBezTo>
                    <a:pt x="11" y="42"/>
                    <a:pt x="11" y="39"/>
                    <a:pt x="14" y="37"/>
                  </a:cubicBezTo>
                  <a:cubicBezTo>
                    <a:pt x="17" y="35"/>
                    <a:pt x="19" y="36"/>
                    <a:pt x="17" y="42"/>
                  </a:cubicBezTo>
                  <a:close/>
                  <a:moveTo>
                    <a:pt x="58" y="19"/>
                  </a:moveTo>
                  <a:cubicBezTo>
                    <a:pt x="63" y="22"/>
                    <a:pt x="68" y="24"/>
                    <a:pt x="74" y="27"/>
                  </a:cubicBezTo>
                  <a:cubicBezTo>
                    <a:pt x="77" y="29"/>
                    <a:pt x="75" y="32"/>
                    <a:pt x="71" y="31"/>
                  </a:cubicBezTo>
                  <a:cubicBezTo>
                    <a:pt x="65" y="29"/>
                    <a:pt x="59" y="25"/>
                    <a:pt x="54" y="23"/>
                  </a:cubicBezTo>
                  <a:cubicBezTo>
                    <a:pt x="51" y="20"/>
                    <a:pt x="54" y="17"/>
                    <a:pt x="5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9" name="îś1ïḋè">
              <a:extLst>
                <a:ext uri="{FF2B5EF4-FFF2-40B4-BE49-F238E27FC236}">
                  <a16:creationId xmlns:a16="http://schemas.microsoft.com/office/drawing/2014/main" id="{AEBE6922-5586-4875-B06D-990D0B0F85C9}"/>
                </a:ext>
              </a:extLst>
            </p:cNvPr>
            <p:cNvSpPr/>
            <p:nvPr/>
          </p:nvSpPr>
          <p:spPr bwMode="auto">
            <a:xfrm>
              <a:off x="4946650" y="-2048735"/>
              <a:ext cx="250825" cy="274638"/>
            </a:xfrm>
            <a:custGeom>
              <a:avLst/>
              <a:gdLst>
                <a:gd name="T0" fmla="*/ 57 w 76"/>
                <a:gd name="T1" fmla="*/ 20 h 83"/>
                <a:gd name="T2" fmla="*/ 34 w 76"/>
                <a:gd name="T3" fmla="*/ 4 h 83"/>
                <a:gd name="T4" fmla="*/ 28 w 76"/>
                <a:gd name="T5" fmla="*/ 8 h 83"/>
                <a:gd name="T6" fmla="*/ 40 w 76"/>
                <a:gd name="T7" fmla="*/ 17 h 83"/>
                <a:gd name="T8" fmla="*/ 39 w 76"/>
                <a:gd name="T9" fmla="*/ 20 h 83"/>
                <a:gd name="T10" fmla="*/ 28 w 76"/>
                <a:gd name="T11" fmla="*/ 13 h 83"/>
                <a:gd name="T12" fmla="*/ 21 w 76"/>
                <a:gd name="T13" fmla="*/ 15 h 83"/>
                <a:gd name="T14" fmla="*/ 32 w 76"/>
                <a:gd name="T15" fmla="*/ 24 h 83"/>
                <a:gd name="T16" fmla="*/ 27 w 76"/>
                <a:gd name="T17" fmla="*/ 31 h 83"/>
                <a:gd name="T18" fmla="*/ 9 w 76"/>
                <a:gd name="T19" fmla="*/ 20 h 83"/>
                <a:gd name="T20" fmla="*/ 1 w 76"/>
                <a:gd name="T21" fmla="*/ 23 h 83"/>
                <a:gd name="T22" fmla="*/ 33 w 76"/>
                <a:gd name="T23" fmla="*/ 47 h 83"/>
                <a:gd name="T24" fmla="*/ 27 w 76"/>
                <a:gd name="T25" fmla="*/ 74 h 83"/>
                <a:gd name="T26" fmla="*/ 36 w 76"/>
                <a:gd name="T27" fmla="*/ 77 h 83"/>
                <a:gd name="T28" fmla="*/ 40 w 76"/>
                <a:gd name="T29" fmla="*/ 50 h 83"/>
                <a:gd name="T30" fmla="*/ 46 w 76"/>
                <a:gd name="T31" fmla="*/ 49 h 83"/>
                <a:gd name="T32" fmla="*/ 49 w 76"/>
                <a:gd name="T33" fmla="*/ 65 h 83"/>
                <a:gd name="T34" fmla="*/ 54 w 76"/>
                <a:gd name="T35" fmla="*/ 62 h 83"/>
                <a:gd name="T36" fmla="*/ 54 w 76"/>
                <a:gd name="T37" fmla="*/ 47 h 83"/>
                <a:gd name="T38" fmla="*/ 57 w 76"/>
                <a:gd name="T39" fmla="*/ 45 h 83"/>
                <a:gd name="T40" fmla="*/ 59 w 76"/>
                <a:gd name="T41" fmla="*/ 67 h 83"/>
                <a:gd name="T42" fmla="*/ 66 w 76"/>
                <a:gd name="T43" fmla="*/ 64 h 83"/>
                <a:gd name="T44" fmla="*/ 65 w 76"/>
                <a:gd name="T45" fmla="*/ 37 h 83"/>
                <a:gd name="T46" fmla="*/ 65 w 76"/>
                <a:gd name="T47" fmla="*/ 31 h 83"/>
                <a:gd name="T48" fmla="*/ 57 w 76"/>
                <a:gd name="T49" fmla="*/ 20 h 83"/>
                <a:gd name="T50" fmla="*/ 41 w 76"/>
                <a:gd name="T51" fmla="*/ 28 h 83"/>
                <a:gd name="T52" fmla="*/ 51 w 76"/>
                <a:gd name="T53" fmla="*/ 25 h 83"/>
                <a:gd name="T54" fmla="*/ 58 w 76"/>
                <a:gd name="T55" fmla="*/ 31 h 83"/>
                <a:gd name="T56" fmla="*/ 54 w 76"/>
                <a:gd name="T57" fmla="*/ 39 h 83"/>
                <a:gd name="T58" fmla="*/ 41 w 76"/>
                <a:gd name="T59" fmla="*/ 39 h 83"/>
                <a:gd name="T60" fmla="*/ 41 w 76"/>
                <a:gd name="T61" fmla="*/ 2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83">
                  <a:moveTo>
                    <a:pt x="57" y="20"/>
                  </a:moveTo>
                  <a:cubicBezTo>
                    <a:pt x="51" y="22"/>
                    <a:pt x="42" y="10"/>
                    <a:pt x="34" y="4"/>
                  </a:cubicBezTo>
                  <a:cubicBezTo>
                    <a:pt x="26" y="0"/>
                    <a:pt x="24" y="1"/>
                    <a:pt x="28" y="8"/>
                  </a:cubicBezTo>
                  <a:cubicBezTo>
                    <a:pt x="32" y="11"/>
                    <a:pt x="36" y="14"/>
                    <a:pt x="40" y="17"/>
                  </a:cubicBezTo>
                  <a:cubicBezTo>
                    <a:pt x="42" y="19"/>
                    <a:pt x="42" y="20"/>
                    <a:pt x="39" y="20"/>
                  </a:cubicBezTo>
                  <a:cubicBezTo>
                    <a:pt x="35" y="20"/>
                    <a:pt x="31" y="15"/>
                    <a:pt x="28" y="13"/>
                  </a:cubicBezTo>
                  <a:cubicBezTo>
                    <a:pt x="24" y="9"/>
                    <a:pt x="20" y="11"/>
                    <a:pt x="21" y="15"/>
                  </a:cubicBezTo>
                  <a:cubicBezTo>
                    <a:pt x="25" y="18"/>
                    <a:pt x="28" y="21"/>
                    <a:pt x="32" y="24"/>
                  </a:cubicBezTo>
                  <a:cubicBezTo>
                    <a:pt x="36" y="28"/>
                    <a:pt x="32" y="33"/>
                    <a:pt x="27" y="31"/>
                  </a:cubicBezTo>
                  <a:cubicBezTo>
                    <a:pt x="21" y="27"/>
                    <a:pt x="15" y="23"/>
                    <a:pt x="9" y="20"/>
                  </a:cubicBezTo>
                  <a:cubicBezTo>
                    <a:pt x="2" y="16"/>
                    <a:pt x="0" y="20"/>
                    <a:pt x="1" y="23"/>
                  </a:cubicBezTo>
                  <a:cubicBezTo>
                    <a:pt x="7" y="33"/>
                    <a:pt x="33" y="29"/>
                    <a:pt x="33" y="47"/>
                  </a:cubicBezTo>
                  <a:cubicBezTo>
                    <a:pt x="34" y="56"/>
                    <a:pt x="31" y="67"/>
                    <a:pt x="27" y="74"/>
                  </a:cubicBezTo>
                  <a:cubicBezTo>
                    <a:pt x="26" y="82"/>
                    <a:pt x="35" y="83"/>
                    <a:pt x="36" y="77"/>
                  </a:cubicBezTo>
                  <a:cubicBezTo>
                    <a:pt x="38" y="68"/>
                    <a:pt x="39" y="59"/>
                    <a:pt x="40" y="50"/>
                  </a:cubicBezTo>
                  <a:cubicBezTo>
                    <a:pt x="41" y="46"/>
                    <a:pt x="44" y="46"/>
                    <a:pt x="46" y="49"/>
                  </a:cubicBezTo>
                  <a:cubicBezTo>
                    <a:pt x="50" y="52"/>
                    <a:pt x="45" y="61"/>
                    <a:pt x="49" y="65"/>
                  </a:cubicBezTo>
                  <a:cubicBezTo>
                    <a:pt x="51" y="69"/>
                    <a:pt x="54" y="66"/>
                    <a:pt x="54" y="62"/>
                  </a:cubicBezTo>
                  <a:cubicBezTo>
                    <a:pt x="54" y="57"/>
                    <a:pt x="54" y="52"/>
                    <a:pt x="54" y="47"/>
                  </a:cubicBezTo>
                  <a:cubicBezTo>
                    <a:pt x="54" y="45"/>
                    <a:pt x="55" y="44"/>
                    <a:pt x="57" y="45"/>
                  </a:cubicBezTo>
                  <a:cubicBezTo>
                    <a:pt x="60" y="48"/>
                    <a:pt x="55" y="63"/>
                    <a:pt x="59" y="67"/>
                  </a:cubicBezTo>
                  <a:cubicBezTo>
                    <a:pt x="63" y="70"/>
                    <a:pt x="67" y="69"/>
                    <a:pt x="66" y="64"/>
                  </a:cubicBezTo>
                  <a:cubicBezTo>
                    <a:pt x="63" y="54"/>
                    <a:pt x="64" y="45"/>
                    <a:pt x="65" y="37"/>
                  </a:cubicBezTo>
                  <a:cubicBezTo>
                    <a:pt x="65" y="35"/>
                    <a:pt x="64" y="33"/>
                    <a:pt x="65" y="31"/>
                  </a:cubicBezTo>
                  <a:cubicBezTo>
                    <a:pt x="65" y="25"/>
                    <a:pt x="76" y="20"/>
                    <a:pt x="57" y="20"/>
                  </a:cubicBezTo>
                  <a:close/>
                  <a:moveTo>
                    <a:pt x="41" y="28"/>
                  </a:moveTo>
                  <a:cubicBezTo>
                    <a:pt x="43" y="28"/>
                    <a:pt x="48" y="27"/>
                    <a:pt x="51" y="25"/>
                  </a:cubicBezTo>
                  <a:cubicBezTo>
                    <a:pt x="53" y="23"/>
                    <a:pt x="57" y="26"/>
                    <a:pt x="58" y="31"/>
                  </a:cubicBezTo>
                  <a:cubicBezTo>
                    <a:pt x="58" y="34"/>
                    <a:pt x="57" y="37"/>
                    <a:pt x="54" y="39"/>
                  </a:cubicBezTo>
                  <a:cubicBezTo>
                    <a:pt x="49" y="43"/>
                    <a:pt x="45" y="43"/>
                    <a:pt x="41" y="39"/>
                  </a:cubicBezTo>
                  <a:cubicBezTo>
                    <a:pt x="40" y="34"/>
                    <a:pt x="40" y="30"/>
                    <a:pt x="4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0" name="iṡľïḓê">
              <a:extLst>
                <a:ext uri="{FF2B5EF4-FFF2-40B4-BE49-F238E27FC236}">
                  <a16:creationId xmlns:a16="http://schemas.microsoft.com/office/drawing/2014/main" id="{2BA1D617-F7D3-4E6B-9DDA-5888995DDD0B}"/>
                </a:ext>
              </a:extLst>
            </p:cNvPr>
            <p:cNvSpPr/>
            <p:nvPr/>
          </p:nvSpPr>
          <p:spPr bwMode="auto">
            <a:xfrm>
              <a:off x="3695700" y="-2063022"/>
              <a:ext cx="228600" cy="271463"/>
            </a:xfrm>
            <a:custGeom>
              <a:avLst/>
              <a:gdLst>
                <a:gd name="T0" fmla="*/ 29 w 69"/>
                <a:gd name="T1" fmla="*/ 79 h 82"/>
                <a:gd name="T2" fmla="*/ 24 w 69"/>
                <a:gd name="T3" fmla="*/ 39 h 82"/>
                <a:gd name="T4" fmla="*/ 14 w 69"/>
                <a:gd name="T5" fmla="*/ 35 h 82"/>
                <a:gd name="T6" fmla="*/ 9 w 69"/>
                <a:gd name="T7" fmla="*/ 30 h 82"/>
                <a:gd name="T8" fmla="*/ 16 w 69"/>
                <a:gd name="T9" fmla="*/ 14 h 82"/>
                <a:gd name="T10" fmla="*/ 34 w 69"/>
                <a:gd name="T11" fmla="*/ 7 h 82"/>
                <a:gd name="T12" fmla="*/ 37 w 69"/>
                <a:gd name="T13" fmla="*/ 28 h 82"/>
                <a:gd name="T14" fmla="*/ 68 w 69"/>
                <a:gd name="T15" fmla="*/ 16 h 82"/>
                <a:gd name="T16" fmla="*/ 27 w 69"/>
                <a:gd name="T17" fmla="*/ 53 h 82"/>
                <a:gd name="T18" fmla="*/ 52 w 69"/>
                <a:gd name="T19" fmla="*/ 61 h 82"/>
                <a:gd name="T20" fmla="*/ 59 w 69"/>
                <a:gd name="T21" fmla="*/ 44 h 82"/>
                <a:gd name="T22" fmla="*/ 53 w 69"/>
                <a:gd name="T23" fmla="*/ 42 h 82"/>
                <a:gd name="T24" fmla="*/ 44 w 69"/>
                <a:gd name="T25" fmla="*/ 30 h 82"/>
                <a:gd name="T26" fmla="*/ 43 w 69"/>
                <a:gd name="T27" fmla="*/ 50 h 82"/>
                <a:gd name="T28" fmla="*/ 36 w 69"/>
                <a:gd name="T29" fmla="*/ 61 h 82"/>
                <a:gd name="T30" fmla="*/ 52 w 69"/>
                <a:gd name="T31" fmla="*/ 61 h 82"/>
                <a:gd name="T32" fmla="*/ 38 w 69"/>
                <a:gd name="T33" fmla="*/ 46 h 82"/>
                <a:gd name="T34" fmla="*/ 46 w 69"/>
                <a:gd name="T35" fmla="*/ 40 h 82"/>
                <a:gd name="T36" fmla="*/ 17 w 69"/>
                <a:gd name="T37" fmla="*/ 48 h 82"/>
                <a:gd name="T38" fmla="*/ 14 w 69"/>
                <a:gd name="T39" fmla="*/ 44 h 82"/>
                <a:gd name="T40" fmla="*/ 8 w 69"/>
                <a:gd name="T41" fmla="*/ 48 h 82"/>
                <a:gd name="T42" fmla="*/ 5 w 69"/>
                <a:gd name="T43" fmla="*/ 37 h 82"/>
                <a:gd name="T44" fmla="*/ 3 w 69"/>
                <a:gd name="T45" fmla="*/ 55 h 82"/>
                <a:gd name="T46" fmla="*/ 22 w 69"/>
                <a:gd name="T47" fmla="*/ 45 h 82"/>
                <a:gd name="T48" fmla="*/ 17 w 69"/>
                <a:gd name="T49" fmla="*/ 48 h 82"/>
                <a:gd name="T50" fmla="*/ 17 w 69"/>
                <a:gd name="T51" fmla="*/ 25 h 82"/>
                <a:gd name="T52" fmla="*/ 24 w 69"/>
                <a:gd name="T53" fmla="*/ 27 h 82"/>
                <a:gd name="T54" fmla="*/ 32 w 69"/>
                <a:gd name="T55" fmla="*/ 21 h 82"/>
                <a:gd name="T56" fmla="*/ 31 w 69"/>
                <a:gd name="T57" fmla="*/ 16 h 82"/>
                <a:gd name="T58" fmla="*/ 26 w 69"/>
                <a:gd name="T59" fmla="*/ 16 h 82"/>
                <a:gd name="T60" fmla="*/ 22 w 69"/>
                <a:gd name="T61" fmla="*/ 13 h 82"/>
                <a:gd name="T62" fmla="*/ 17 w 69"/>
                <a:gd name="T63" fmla="*/ 21 h 82"/>
                <a:gd name="T64" fmla="*/ 26 w 69"/>
                <a:gd name="T65" fmla="*/ 37 h 82"/>
                <a:gd name="T66" fmla="*/ 31 w 69"/>
                <a:gd name="T67" fmla="*/ 3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82">
                  <a:moveTo>
                    <a:pt x="32" y="72"/>
                  </a:moveTo>
                  <a:cubicBezTo>
                    <a:pt x="35" y="77"/>
                    <a:pt x="36" y="82"/>
                    <a:pt x="29" y="79"/>
                  </a:cubicBezTo>
                  <a:cubicBezTo>
                    <a:pt x="15" y="67"/>
                    <a:pt x="21" y="56"/>
                    <a:pt x="26" y="44"/>
                  </a:cubicBezTo>
                  <a:cubicBezTo>
                    <a:pt x="26" y="42"/>
                    <a:pt x="26" y="41"/>
                    <a:pt x="24" y="39"/>
                  </a:cubicBezTo>
                  <a:cubicBezTo>
                    <a:pt x="22" y="38"/>
                    <a:pt x="22" y="39"/>
                    <a:pt x="20" y="39"/>
                  </a:cubicBezTo>
                  <a:cubicBezTo>
                    <a:pt x="15" y="41"/>
                    <a:pt x="16" y="41"/>
                    <a:pt x="14" y="35"/>
                  </a:cubicBezTo>
                  <a:cubicBezTo>
                    <a:pt x="14" y="33"/>
                    <a:pt x="12" y="34"/>
                    <a:pt x="10" y="34"/>
                  </a:cubicBezTo>
                  <a:cubicBezTo>
                    <a:pt x="7" y="34"/>
                    <a:pt x="7" y="33"/>
                    <a:pt x="9" y="30"/>
                  </a:cubicBezTo>
                  <a:cubicBezTo>
                    <a:pt x="12" y="28"/>
                    <a:pt x="13" y="25"/>
                    <a:pt x="13" y="21"/>
                  </a:cubicBezTo>
                  <a:cubicBezTo>
                    <a:pt x="14" y="19"/>
                    <a:pt x="15" y="16"/>
                    <a:pt x="16" y="14"/>
                  </a:cubicBezTo>
                  <a:cubicBezTo>
                    <a:pt x="18" y="11"/>
                    <a:pt x="20" y="7"/>
                    <a:pt x="22" y="4"/>
                  </a:cubicBezTo>
                  <a:cubicBezTo>
                    <a:pt x="25" y="2"/>
                    <a:pt x="27" y="0"/>
                    <a:pt x="34" y="7"/>
                  </a:cubicBezTo>
                  <a:cubicBezTo>
                    <a:pt x="42" y="13"/>
                    <a:pt x="38" y="21"/>
                    <a:pt x="33" y="28"/>
                  </a:cubicBezTo>
                  <a:cubicBezTo>
                    <a:pt x="33" y="30"/>
                    <a:pt x="35" y="29"/>
                    <a:pt x="37" y="28"/>
                  </a:cubicBezTo>
                  <a:cubicBezTo>
                    <a:pt x="41" y="20"/>
                    <a:pt x="47" y="13"/>
                    <a:pt x="57" y="12"/>
                  </a:cubicBezTo>
                  <a:cubicBezTo>
                    <a:pt x="63" y="12"/>
                    <a:pt x="67" y="11"/>
                    <a:pt x="68" y="16"/>
                  </a:cubicBezTo>
                  <a:cubicBezTo>
                    <a:pt x="69" y="19"/>
                    <a:pt x="68" y="20"/>
                    <a:pt x="60" y="20"/>
                  </a:cubicBezTo>
                  <a:cubicBezTo>
                    <a:pt x="50" y="18"/>
                    <a:pt x="34" y="30"/>
                    <a:pt x="27" y="53"/>
                  </a:cubicBezTo>
                  <a:cubicBezTo>
                    <a:pt x="26" y="62"/>
                    <a:pt x="27" y="68"/>
                    <a:pt x="32" y="72"/>
                  </a:cubicBezTo>
                  <a:close/>
                  <a:moveTo>
                    <a:pt x="52" y="61"/>
                  </a:moveTo>
                  <a:cubicBezTo>
                    <a:pt x="52" y="68"/>
                    <a:pt x="58" y="63"/>
                    <a:pt x="59" y="59"/>
                  </a:cubicBezTo>
                  <a:cubicBezTo>
                    <a:pt x="60" y="52"/>
                    <a:pt x="54" y="48"/>
                    <a:pt x="59" y="44"/>
                  </a:cubicBezTo>
                  <a:cubicBezTo>
                    <a:pt x="66" y="23"/>
                    <a:pt x="55" y="25"/>
                    <a:pt x="55" y="30"/>
                  </a:cubicBezTo>
                  <a:cubicBezTo>
                    <a:pt x="56" y="34"/>
                    <a:pt x="55" y="38"/>
                    <a:pt x="53" y="42"/>
                  </a:cubicBezTo>
                  <a:cubicBezTo>
                    <a:pt x="51" y="44"/>
                    <a:pt x="49" y="44"/>
                    <a:pt x="50" y="41"/>
                  </a:cubicBezTo>
                  <a:cubicBezTo>
                    <a:pt x="50" y="35"/>
                    <a:pt x="50" y="29"/>
                    <a:pt x="44" y="30"/>
                  </a:cubicBezTo>
                  <a:cubicBezTo>
                    <a:pt x="39" y="33"/>
                    <a:pt x="32" y="48"/>
                    <a:pt x="33" y="52"/>
                  </a:cubicBezTo>
                  <a:cubicBezTo>
                    <a:pt x="35" y="58"/>
                    <a:pt x="41" y="55"/>
                    <a:pt x="43" y="50"/>
                  </a:cubicBezTo>
                  <a:cubicBezTo>
                    <a:pt x="45" y="47"/>
                    <a:pt x="49" y="51"/>
                    <a:pt x="46" y="53"/>
                  </a:cubicBezTo>
                  <a:cubicBezTo>
                    <a:pt x="41" y="56"/>
                    <a:pt x="38" y="58"/>
                    <a:pt x="36" y="61"/>
                  </a:cubicBezTo>
                  <a:cubicBezTo>
                    <a:pt x="34" y="69"/>
                    <a:pt x="43" y="65"/>
                    <a:pt x="45" y="61"/>
                  </a:cubicBezTo>
                  <a:cubicBezTo>
                    <a:pt x="49" y="54"/>
                    <a:pt x="51" y="56"/>
                    <a:pt x="52" y="61"/>
                  </a:cubicBezTo>
                  <a:close/>
                  <a:moveTo>
                    <a:pt x="42" y="38"/>
                  </a:moveTo>
                  <a:cubicBezTo>
                    <a:pt x="39" y="41"/>
                    <a:pt x="39" y="42"/>
                    <a:pt x="38" y="46"/>
                  </a:cubicBezTo>
                  <a:cubicBezTo>
                    <a:pt x="38" y="49"/>
                    <a:pt x="40" y="49"/>
                    <a:pt x="42" y="47"/>
                  </a:cubicBezTo>
                  <a:cubicBezTo>
                    <a:pt x="44" y="45"/>
                    <a:pt x="45" y="43"/>
                    <a:pt x="46" y="40"/>
                  </a:cubicBezTo>
                  <a:cubicBezTo>
                    <a:pt x="45" y="35"/>
                    <a:pt x="44" y="35"/>
                    <a:pt x="42" y="38"/>
                  </a:cubicBezTo>
                  <a:close/>
                  <a:moveTo>
                    <a:pt x="17" y="48"/>
                  </a:moveTo>
                  <a:cubicBezTo>
                    <a:pt x="17" y="50"/>
                    <a:pt x="15" y="50"/>
                    <a:pt x="15" y="50"/>
                  </a:cubicBezTo>
                  <a:cubicBezTo>
                    <a:pt x="12" y="50"/>
                    <a:pt x="13" y="46"/>
                    <a:pt x="14" y="44"/>
                  </a:cubicBezTo>
                  <a:cubicBezTo>
                    <a:pt x="15" y="42"/>
                    <a:pt x="15" y="42"/>
                    <a:pt x="14" y="41"/>
                  </a:cubicBezTo>
                  <a:cubicBezTo>
                    <a:pt x="11" y="38"/>
                    <a:pt x="10" y="48"/>
                    <a:pt x="8" y="48"/>
                  </a:cubicBezTo>
                  <a:cubicBezTo>
                    <a:pt x="2" y="51"/>
                    <a:pt x="4" y="44"/>
                    <a:pt x="7" y="41"/>
                  </a:cubicBezTo>
                  <a:cubicBezTo>
                    <a:pt x="9" y="40"/>
                    <a:pt x="7" y="36"/>
                    <a:pt x="5" y="37"/>
                  </a:cubicBezTo>
                  <a:cubicBezTo>
                    <a:pt x="2" y="38"/>
                    <a:pt x="0" y="47"/>
                    <a:pt x="0" y="47"/>
                  </a:cubicBezTo>
                  <a:cubicBezTo>
                    <a:pt x="0" y="52"/>
                    <a:pt x="1" y="54"/>
                    <a:pt x="3" y="55"/>
                  </a:cubicBezTo>
                  <a:cubicBezTo>
                    <a:pt x="8" y="57"/>
                    <a:pt x="12" y="57"/>
                    <a:pt x="14" y="58"/>
                  </a:cubicBezTo>
                  <a:cubicBezTo>
                    <a:pt x="19" y="58"/>
                    <a:pt x="23" y="49"/>
                    <a:pt x="22" y="45"/>
                  </a:cubicBezTo>
                  <a:cubicBezTo>
                    <a:pt x="22" y="42"/>
                    <a:pt x="19" y="43"/>
                    <a:pt x="18" y="44"/>
                  </a:cubicBezTo>
                  <a:cubicBezTo>
                    <a:pt x="17" y="46"/>
                    <a:pt x="17" y="48"/>
                    <a:pt x="17" y="48"/>
                  </a:cubicBezTo>
                  <a:close/>
                  <a:moveTo>
                    <a:pt x="17" y="21"/>
                  </a:moveTo>
                  <a:cubicBezTo>
                    <a:pt x="17" y="22"/>
                    <a:pt x="16" y="24"/>
                    <a:pt x="17" y="25"/>
                  </a:cubicBezTo>
                  <a:cubicBezTo>
                    <a:pt x="22" y="28"/>
                    <a:pt x="18" y="24"/>
                    <a:pt x="22" y="22"/>
                  </a:cubicBezTo>
                  <a:cubicBezTo>
                    <a:pt x="23" y="21"/>
                    <a:pt x="24" y="21"/>
                    <a:pt x="24" y="27"/>
                  </a:cubicBezTo>
                  <a:cubicBezTo>
                    <a:pt x="24" y="29"/>
                    <a:pt x="28" y="30"/>
                    <a:pt x="30" y="27"/>
                  </a:cubicBezTo>
                  <a:cubicBezTo>
                    <a:pt x="30" y="25"/>
                    <a:pt x="31" y="23"/>
                    <a:pt x="32" y="21"/>
                  </a:cubicBezTo>
                  <a:cubicBezTo>
                    <a:pt x="34" y="20"/>
                    <a:pt x="35" y="20"/>
                    <a:pt x="34" y="18"/>
                  </a:cubicBezTo>
                  <a:cubicBezTo>
                    <a:pt x="33" y="16"/>
                    <a:pt x="32" y="15"/>
                    <a:pt x="31" y="16"/>
                  </a:cubicBezTo>
                  <a:cubicBezTo>
                    <a:pt x="29" y="17"/>
                    <a:pt x="30" y="19"/>
                    <a:pt x="28" y="19"/>
                  </a:cubicBezTo>
                  <a:cubicBezTo>
                    <a:pt x="26" y="20"/>
                    <a:pt x="26" y="18"/>
                    <a:pt x="26" y="16"/>
                  </a:cubicBezTo>
                  <a:cubicBezTo>
                    <a:pt x="26" y="16"/>
                    <a:pt x="27" y="15"/>
                    <a:pt x="27" y="14"/>
                  </a:cubicBezTo>
                  <a:cubicBezTo>
                    <a:pt x="29" y="9"/>
                    <a:pt x="24" y="9"/>
                    <a:pt x="22" y="13"/>
                  </a:cubicBezTo>
                  <a:cubicBezTo>
                    <a:pt x="21" y="14"/>
                    <a:pt x="20" y="15"/>
                    <a:pt x="19" y="16"/>
                  </a:cubicBezTo>
                  <a:cubicBezTo>
                    <a:pt x="18" y="19"/>
                    <a:pt x="17" y="18"/>
                    <a:pt x="17" y="21"/>
                  </a:cubicBezTo>
                  <a:close/>
                  <a:moveTo>
                    <a:pt x="27" y="33"/>
                  </a:moveTo>
                  <a:cubicBezTo>
                    <a:pt x="26" y="35"/>
                    <a:pt x="25" y="36"/>
                    <a:pt x="26" y="37"/>
                  </a:cubicBezTo>
                  <a:cubicBezTo>
                    <a:pt x="26" y="39"/>
                    <a:pt x="27" y="39"/>
                    <a:pt x="28" y="39"/>
                  </a:cubicBezTo>
                  <a:cubicBezTo>
                    <a:pt x="30" y="38"/>
                    <a:pt x="30" y="37"/>
                    <a:pt x="31" y="35"/>
                  </a:cubicBezTo>
                  <a:cubicBezTo>
                    <a:pt x="32" y="32"/>
                    <a:pt x="31" y="32"/>
                    <a:pt x="2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p>
          </p:txBody>
        </p:sp>
      </p:grpSp>
      <p:sp>
        <p:nvSpPr>
          <p:cNvPr id="3" name="文本框 2">
            <a:extLst>
              <a:ext uri="{FF2B5EF4-FFF2-40B4-BE49-F238E27FC236}">
                <a16:creationId xmlns:a16="http://schemas.microsoft.com/office/drawing/2014/main" id="{0FCFCAD1-61C6-D040-F505-910BD2775BE6}"/>
              </a:ext>
            </a:extLst>
          </p:cNvPr>
          <p:cNvSpPr txBox="1"/>
          <p:nvPr/>
        </p:nvSpPr>
        <p:spPr>
          <a:xfrm>
            <a:off x="11706446" y="6260816"/>
            <a:ext cx="327334" cy="369332"/>
          </a:xfrm>
          <a:prstGeom prst="rect">
            <a:avLst/>
          </a:prstGeom>
          <a:noFill/>
        </p:spPr>
        <p:txBody>
          <a:bodyPr wrap="none" rtlCol="0">
            <a:spAutoFit/>
          </a:bodyPr>
          <a:lstStyle/>
          <a:p>
            <a:r>
              <a:rPr lang="en-US" altLang="zh-CN" b="1" dirty="0">
                <a:latin typeface="+mj-ea"/>
                <a:ea typeface="+mj-ea"/>
              </a:rPr>
              <a:t>6</a:t>
            </a:r>
            <a:endParaRPr lang="zh-CN" altLang="en-US" b="1" dirty="0">
              <a:latin typeface="+mj-ea"/>
              <a:ea typeface="+mj-ea"/>
            </a:endParaRPr>
          </a:p>
        </p:txBody>
      </p:sp>
    </p:spTree>
    <p:extLst>
      <p:ext uri="{BB962C8B-B14F-4D97-AF65-F5344CB8AC3E}">
        <p14:creationId xmlns:p14="http://schemas.microsoft.com/office/powerpoint/2010/main" val="617440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21322E32-EA5B-3C72-C508-48ED948E5B7F}"/>
              </a:ext>
            </a:extLst>
          </p:cNvPr>
          <p:cNvSpPr/>
          <p:nvPr/>
        </p:nvSpPr>
        <p:spPr>
          <a:xfrm>
            <a:off x="0" y="-15757"/>
            <a:ext cx="12192000" cy="7092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000" dirty="0">
                <a:latin typeface="+mj-ea"/>
                <a:ea typeface="+mj-ea"/>
              </a:rPr>
              <a:t>2.1</a:t>
            </a:r>
            <a:endParaRPr lang="zh-CN" altLang="en-US" sz="4000" dirty="0">
              <a:latin typeface="+mj-ea"/>
              <a:ea typeface="+mj-ea"/>
            </a:endParaRPr>
          </a:p>
        </p:txBody>
      </p:sp>
      <p:sp>
        <p:nvSpPr>
          <p:cNvPr id="3" name="文本框 2">
            <a:extLst>
              <a:ext uri="{FF2B5EF4-FFF2-40B4-BE49-F238E27FC236}">
                <a16:creationId xmlns:a16="http://schemas.microsoft.com/office/drawing/2014/main" id="{92C16635-D9A1-6291-9EB6-CC12C728DD29}"/>
              </a:ext>
            </a:extLst>
          </p:cNvPr>
          <p:cNvSpPr txBox="1"/>
          <p:nvPr/>
        </p:nvSpPr>
        <p:spPr>
          <a:xfrm>
            <a:off x="695400" y="38338"/>
            <a:ext cx="4134465" cy="523220"/>
          </a:xfrm>
          <a:prstGeom prst="rect">
            <a:avLst/>
          </a:prstGeom>
          <a:noFill/>
        </p:spPr>
        <p:txBody>
          <a:bodyPr wrap="none" rtlCol="0">
            <a:spAutoFit/>
          </a:bodyPr>
          <a:lstStyle/>
          <a:p>
            <a:r>
              <a:rPr kumimoji="1" lang="en-US" altLang="zh-CN" sz="2800" dirty="0">
                <a:solidFill>
                  <a:schemeClr val="bg1"/>
                </a:solidFill>
              </a:rPr>
              <a:t>——</a:t>
            </a:r>
            <a:r>
              <a:rPr kumimoji="1" lang="zh-CN" altLang="en-US" sz="2800" dirty="0">
                <a:solidFill>
                  <a:schemeClr val="bg1"/>
                </a:solidFill>
              </a:rPr>
              <a:t>配置文件解析，封装</a:t>
            </a:r>
          </a:p>
        </p:txBody>
      </p:sp>
      <p:graphicFrame>
        <p:nvGraphicFramePr>
          <p:cNvPr id="2" name="表格 3">
            <a:extLst>
              <a:ext uri="{FF2B5EF4-FFF2-40B4-BE49-F238E27FC236}">
                <a16:creationId xmlns:a16="http://schemas.microsoft.com/office/drawing/2014/main" id="{920F6304-6CF8-22A9-53B7-A97CB3D74FB3}"/>
              </a:ext>
            </a:extLst>
          </p:cNvPr>
          <p:cNvGraphicFramePr>
            <a:graphicFrameLocks noGrp="1"/>
          </p:cNvGraphicFramePr>
          <p:nvPr>
            <p:extLst>
              <p:ext uri="{D42A27DB-BD31-4B8C-83A1-F6EECF244321}">
                <p14:modId xmlns:p14="http://schemas.microsoft.com/office/powerpoint/2010/main" val="63753878"/>
              </p:ext>
            </p:extLst>
          </p:nvPr>
        </p:nvGraphicFramePr>
        <p:xfrm>
          <a:off x="479376" y="952859"/>
          <a:ext cx="3600400" cy="5383279"/>
        </p:xfrm>
        <a:graphic>
          <a:graphicData uri="http://schemas.openxmlformats.org/drawingml/2006/table">
            <a:tbl>
              <a:tblPr firstRow="1" bandRow="1">
                <a:tableStyleId>{5C22544A-7EE6-4342-B048-85BDC9FD1C3A}</a:tableStyleId>
              </a:tblPr>
              <a:tblGrid>
                <a:gridCol w="3600400">
                  <a:extLst>
                    <a:ext uri="{9D8B030D-6E8A-4147-A177-3AD203B41FA5}">
                      <a16:colId xmlns:a16="http://schemas.microsoft.com/office/drawing/2014/main" val="984545363"/>
                    </a:ext>
                  </a:extLst>
                </a:gridCol>
              </a:tblGrid>
              <a:tr h="288032">
                <a:tc>
                  <a:txBody>
                    <a:bodyPr/>
                    <a:lstStyle/>
                    <a:p>
                      <a:pPr indent="266700" algn="ctr">
                        <a:lnSpc>
                          <a:spcPct val="120000"/>
                        </a:lnSpc>
                      </a:pPr>
                      <a:r>
                        <a:rPr lang="zh-CN" sz="2400" kern="100" dirty="0">
                          <a:effectLst/>
                          <a:latin typeface="Times New Roman" panose="02020603050405020304" pitchFamily="18" charset="0"/>
                          <a:ea typeface="宋体" panose="02010600030101010101" pitchFamily="2" charset="-122"/>
                        </a:rPr>
                        <a:t>配置字段</a:t>
                      </a:r>
                    </a:p>
                  </a:txBody>
                  <a:tcPr marL="68580" marR="68580" marT="0" marB="0"/>
                </a:tc>
                <a:extLst>
                  <a:ext uri="{0D108BD9-81ED-4DB2-BD59-A6C34878D82A}">
                    <a16:rowId xmlns:a16="http://schemas.microsoft.com/office/drawing/2014/main" val="123536792"/>
                  </a:ext>
                </a:extLst>
              </a:tr>
              <a:tr h="277232">
                <a:tc>
                  <a:txBody>
                    <a:bodyPr/>
                    <a:lstStyle/>
                    <a:p>
                      <a:pPr indent="266700" algn="l">
                        <a:lnSpc>
                          <a:spcPct val="120000"/>
                        </a:lnSpc>
                      </a:pPr>
                      <a:r>
                        <a:rPr lang="en-US" sz="2000" kern="100" dirty="0" err="1">
                          <a:effectLst/>
                          <a:latin typeface="Times New Roman" panose="02020603050405020304" pitchFamily="18" charset="0"/>
                          <a:ea typeface="宋体" panose="02010600030101010101" pitchFamily="2" charset="-122"/>
                        </a:rPr>
                        <a:t>stp</a:t>
                      </a:r>
                      <a:r>
                        <a:rPr lang="en-US" sz="2000" kern="100" dirty="0">
                          <a:effectLst/>
                          <a:latin typeface="Times New Roman" panose="02020603050405020304" pitchFamily="18" charset="0"/>
                          <a:ea typeface="宋体" panose="02010600030101010101" pitchFamily="2" charset="-122"/>
                        </a:rPr>
                        <a:t> mode {</a:t>
                      </a:r>
                      <a:r>
                        <a:rPr lang="en-US" sz="2000" kern="100" dirty="0" err="1">
                          <a:effectLst/>
                          <a:latin typeface="Times New Roman" panose="02020603050405020304" pitchFamily="18" charset="0"/>
                          <a:ea typeface="宋体" panose="02010600030101010101" pitchFamily="2" charset="-122"/>
                        </a:rPr>
                        <a:t>stp</a:t>
                      </a:r>
                      <a:r>
                        <a:rPr lang="en-US" sz="2000" kern="100" dirty="0">
                          <a:effectLst/>
                          <a:latin typeface="Times New Roman" panose="02020603050405020304" pitchFamily="18" charset="0"/>
                          <a:ea typeface="宋体" panose="02010600030101010101" pitchFamily="2" charset="-122"/>
                        </a:rPr>
                        <a:t> | </a:t>
                      </a:r>
                      <a:r>
                        <a:rPr lang="en-US" sz="2000" kern="100" dirty="0" err="1">
                          <a:effectLst/>
                          <a:latin typeface="Times New Roman" panose="02020603050405020304" pitchFamily="18" charset="0"/>
                          <a:ea typeface="宋体" panose="02010600030101010101" pitchFamily="2" charset="-122"/>
                        </a:rPr>
                        <a:t>rstp</a:t>
                      </a:r>
                      <a:r>
                        <a:rPr lang="en-US" sz="2000" kern="100" dirty="0">
                          <a:effectLst/>
                          <a:latin typeface="Times New Roman" panose="02020603050405020304" pitchFamily="18" charset="0"/>
                          <a:ea typeface="宋体" panose="02010600030101010101" pitchFamily="2" charset="-122"/>
                        </a:rPr>
                        <a:t> | </a:t>
                      </a:r>
                      <a:r>
                        <a:rPr lang="en-US" sz="2000" kern="100" dirty="0" err="1">
                          <a:effectLst/>
                          <a:latin typeface="Times New Roman" panose="02020603050405020304" pitchFamily="18" charset="0"/>
                          <a:ea typeface="宋体" panose="02010600030101010101" pitchFamily="2" charset="-122"/>
                        </a:rPr>
                        <a:t>mstp</a:t>
                      </a:r>
                      <a:r>
                        <a:rPr lang="en-US" sz="2000" kern="100" dirty="0">
                          <a:effectLst/>
                          <a:latin typeface="Times New Roman" panose="02020603050405020304" pitchFamily="18" charset="0"/>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02444969"/>
                  </a:ext>
                </a:extLst>
              </a:tr>
              <a:tr h="370840">
                <a:tc>
                  <a:txBody>
                    <a:bodyPr/>
                    <a:lstStyle/>
                    <a:p>
                      <a:pPr indent="266700" algn="l">
                        <a:lnSpc>
                          <a:spcPct val="120000"/>
                        </a:lnSpc>
                      </a:pPr>
                      <a:r>
                        <a:rPr lang="en-US" sz="2000" kern="100" dirty="0" err="1">
                          <a:effectLst/>
                          <a:latin typeface="Times New Roman" panose="02020603050405020304" pitchFamily="18" charset="0"/>
                          <a:ea typeface="宋体" panose="02010600030101010101" pitchFamily="2" charset="-122"/>
                        </a:rPr>
                        <a:t>Stp</a:t>
                      </a:r>
                      <a:r>
                        <a:rPr lang="en-US" sz="2000" kern="100" dirty="0">
                          <a:effectLst/>
                          <a:latin typeface="Times New Roman" panose="02020603050405020304" pitchFamily="18" charset="0"/>
                          <a:ea typeface="宋体" panose="02010600030101010101" pitchFamily="2" charset="-122"/>
                        </a:rPr>
                        <a:t> [ </a:t>
                      </a:r>
                      <a:r>
                        <a:rPr lang="en-US" sz="2000" kern="100" dirty="0" err="1">
                          <a:effectLst/>
                          <a:latin typeface="Times New Roman" panose="02020603050405020304" pitchFamily="18" charset="0"/>
                          <a:ea typeface="宋体" panose="02010600030101010101" pitchFamily="2" charset="-122"/>
                        </a:rPr>
                        <a:t>instace</a:t>
                      </a:r>
                      <a:r>
                        <a:rPr lang="en-US" sz="2000" kern="100" dirty="0">
                          <a:effectLst/>
                          <a:latin typeface="Times New Roman" panose="02020603050405020304" pitchFamily="18" charset="0"/>
                          <a:ea typeface="宋体" panose="02010600030101010101" pitchFamily="2" charset="-122"/>
                        </a:rPr>
                        <a:t> </a:t>
                      </a:r>
                      <a:r>
                        <a:rPr lang="en-US" sz="2000" kern="100" dirty="0" err="1">
                          <a:effectLst/>
                          <a:latin typeface="Times New Roman" panose="02020603050405020304" pitchFamily="18" charset="0"/>
                          <a:ea typeface="宋体" panose="02010600030101010101" pitchFamily="2" charset="-122"/>
                        </a:rPr>
                        <a:t>instace</a:t>
                      </a:r>
                      <a:r>
                        <a:rPr lang="en-US" sz="2000" kern="100" dirty="0">
                          <a:effectLst/>
                          <a:latin typeface="Times New Roman" panose="02020603050405020304" pitchFamily="18" charset="0"/>
                          <a:ea typeface="宋体" panose="02010600030101010101" pitchFamily="2" charset="-122"/>
                        </a:rPr>
                        <a:t>-id ] priority </a:t>
                      </a:r>
                      <a:r>
                        <a:rPr lang="en-US" sz="2000" i="1" kern="100" dirty="0">
                          <a:effectLst/>
                          <a:latin typeface="Times New Roman" panose="02020603050405020304" pitchFamily="18" charset="0"/>
                          <a:ea typeface="宋体" panose="02010600030101010101" pitchFamily="2" charset="-122"/>
                        </a:rPr>
                        <a:t>priority</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27427303"/>
                  </a:ext>
                </a:extLst>
              </a:tr>
              <a:tr h="370840">
                <a:tc>
                  <a:txBody>
                    <a:bodyPr/>
                    <a:lstStyle/>
                    <a:p>
                      <a:pPr indent="266700" algn="l">
                        <a:lnSpc>
                          <a:spcPct val="120000"/>
                        </a:lnSpc>
                      </a:pPr>
                      <a:r>
                        <a:rPr lang="en-US" sz="2000" kern="100" dirty="0" err="1">
                          <a:effectLst/>
                          <a:latin typeface="Times New Roman" panose="02020603050405020304" pitchFamily="18" charset="0"/>
                          <a:ea typeface="宋体" panose="02010600030101010101" pitchFamily="2" charset="-122"/>
                        </a:rPr>
                        <a:t>Stp</a:t>
                      </a:r>
                      <a:r>
                        <a:rPr lang="en-US" sz="2000" kern="100" dirty="0">
                          <a:effectLst/>
                          <a:latin typeface="Times New Roman" panose="02020603050405020304" pitchFamily="18" charset="0"/>
                          <a:ea typeface="宋体" panose="02010600030101010101" pitchFamily="2" charset="-122"/>
                        </a:rPr>
                        <a:t> </a:t>
                      </a:r>
                      <a:r>
                        <a:rPr lang="en-US" sz="2000" kern="100" dirty="0" err="1">
                          <a:effectLst/>
                          <a:latin typeface="Times New Roman" panose="02020603050405020304" pitchFamily="18" charset="0"/>
                          <a:ea typeface="宋体" panose="02010600030101010101" pitchFamily="2" charset="-122"/>
                        </a:rPr>
                        <a:t>pathcost</a:t>
                      </a:r>
                      <a:r>
                        <a:rPr lang="en-US" sz="2000" kern="100" dirty="0">
                          <a:effectLst/>
                          <a:latin typeface="Times New Roman" panose="02020603050405020304" pitchFamily="18" charset="0"/>
                          <a:ea typeface="宋体" panose="02010600030101010101" pitchFamily="2" charset="-122"/>
                        </a:rPr>
                        <a:t>-standard{dot1d-1998 | dot1t | legacy }</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08502694"/>
                  </a:ext>
                </a:extLst>
              </a:tr>
              <a:tr h="370840">
                <a:tc>
                  <a:txBody>
                    <a:bodyPr/>
                    <a:lstStyle/>
                    <a:p>
                      <a:pPr marL="0" indent="266700" algn="l" defTabSz="914400" rtl="0" eaLnBrk="1" latinLnBrk="0" hangingPunct="1">
                        <a:lnSpc>
                          <a:spcPct val="120000"/>
                        </a:lnSpc>
                      </a:pPr>
                      <a:r>
                        <a:rPr lang="en-US" altLang="zh-CN" sz="2000" kern="100" dirty="0" err="1">
                          <a:solidFill>
                            <a:schemeClr val="dk1"/>
                          </a:solidFill>
                          <a:effectLst/>
                          <a:latin typeface="Times New Roman" panose="02020603050405020304" pitchFamily="18" charset="0"/>
                          <a:ea typeface="宋体" panose="02010600030101010101" pitchFamily="2" charset="-122"/>
                          <a:cs typeface="+mn-cs"/>
                        </a:rPr>
                        <a:t>stp</a:t>
                      </a:r>
                      <a:r>
                        <a:rPr lang="en-US" altLang="zh-CN" sz="2000" kern="100" dirty="0">
                          <a:solidFill>
                            <a:schemeClr val="dk1"/>
                          </a:solidFill>
                          <a:effectLst/>
                          <a:latin typeface="Times New Roman" panose="02020603050405020304" pitchFamily="18" charset="0"/>
                          <a:ea typeface="宋体" panose="02010600030101010101" pitchFamily="2" charset="-122"/>
                          <a:cs typeface="+mn-cs"/>
                        </a:rPr>
                        <a:t>[</a:t>
                      </a:r>
                      <a:r>
                        <a:rPr lang="en-US" altLang="zh-CN" sz="2000" kern="100" dirty="0" err="1">
                          <a:solidFill>
                            <a:schemeClr val="dk1"/>
                          </a:solidFill>
                          <a:effectLst/>
                          <a:latin typeface="Times New Roman" panose="02020603050405020304" pitchFamily="18" charset="0"/>
                          <a:ea typeface="宋体" panose="02010600030101010101" pitchFamily="2" charset="-122"/>
                          <a:cs typeface="+mn-cs"/>
                        </a:rPr>
                        <a:t>instace</a:t>
                      </a:r>
                      <a:r>
                        <a:rPr lang="en-US" altLang="zh-CN" sz="2000" kern="100" dirty="0">
                          <a:solidFill>
                            <a:schemeClr val="dk1"/>
                          </a:solidFill>
                          <a:effectLst/>
                          <a:latin typeface="Times New Roman" panose="02020603050405020304" pitchFamily="18" charset="0"/>
                          <a:ea typeface="宋体" panose="02010600030101010101" pitchFamily="2" charset="-122"/>
                          <a:cs typeface="+mn-cs"/>
                        </a:rPr>
                        <a:t> </a:t>
                      </a:r>
                      <a:r>
                        <a:rPr lang="en-US" altLang="zh-CN" sz="2000" kern="100" dirty="0" err="1">
                          <a:solidFill>
                            <a:schemeClr val="dk1"/>
                          </a:solidFill>
                          <a:effectLst/>
                          <a:latin typeface="Times New Roman" panose="02020603050405020304" pitchFamily="18" charset="0"/>
                          <a:ea typeface="宋体" panose="02010600030101010101" pitchFamily="2" charset="-122"/>
                          <a:cs typeface="+mn-cs"/>
                        </a:rPr>
                        <a:t>instace</a:t>
                      </a:r>
                      <a:r>
                        <a:rPr lang="en-US" altLang="zh-CN" sz="2000" kern="100" dirty="0">
                          <a:solidFill>
                            <a:schemeClr val="dk1"/>
                          </a:solidFill>
                          <a:effectLst/>
                          <a:latin typeface="Times New Roman" panose="02020603050405020304" pitchFamily="18" charset="0"/>
                          <a:ea typeface="宋体" panose="02010600030101010101" pitchFamily="2" charset="-122"/>
                          <a:cs typeface="+mn-cs"/>
                        </a:rPr>
                        <a:t>-id] cost cost</a:t>
                      </a:r>
                      <a:r>
                        <a:rPr lang="zh-CN" altLang="zh-CN" sz="2000" kern="100" dirty="0">
                          <a:solidFill>
                            <a:schemeClr val="dk1"/>
                          </a:solidFill>
                          <a:effectLst/>
                          <a:latin typeface="Times New Roman" panose="02020603050405020304" pitchFamily="18" charset="0"/>
                          <a:ea typeface="宋体" panose="02010600030101010101" pitchFamily="2" charset="-122"/>
                          <a:cs typeface="+mn-cs"/>
                        </a:rPr>
                        <a:t> </a:t>
                      </a:r>
                      <a:endParaRPr lang="zh-CN" altLang="en-US" sz="2000" kern="100" dirty="0">
                        <a:solidFill>
                          <a:schemeClr val="dk1"/>
                        </a:solidFill>
                        <a:effectLst/>
                        <a:latin typeface="Times New Roman" panose="02020603050405020304" pitchFamily="18" charset="0"/>
                        <a:ea typeface="宋体" panose="02010600030101010101" pitchFamily="2" charset="-122"/>
                        <a:cs typeface="+mn-cs"/>
                      </a:endParaRPr>
                    </a:p>
                  </a:txBody>
                  <a:tcPr marL="68580" marR="68580" marT="0" marB="0"/>
                </a:tc>
                <a:extLst>
                  <a:ext uri="{0D108BD9-81ED-4DB2-BD59-A6C34878D82A}">
                    <a16:rowId xmlns:a16="http://schemas.microsoft.com/office/drawing/2014/main" val="2116846945"/>
                  </a:ext>
                </a:extLst>
              </a:tr>
              <a:tr h="370840">
                <a:tc>
                  <a:txBody>
                    <a:bodyPr/>
                    <a:lstStyle/>
                    <a:p>
                      <a:pPr indent="266700" algn="l">
                        <a:lnSpc>
                          <a:spcPct val="120000"/>
                        </a:lnSpc>
                      </a:pPr>
                      <a:r>
                        <a:rPr lang="en-US" sz="2000" kern="100" dirty="0" err="1">
                          <a:effectLst/>
                          <a:latin typeface="Times New Roman" panose="02020603050405020304" pitchFamily="18" charset="0"/>
                          <a:ea typeface="宋体" panose="02010600030101010101" pitchFamily="2" charset="-122"/>
                        </a:rPr>
                        <a:t>Stp</a:t>
                      </a:r>
                      <a:r>
                        <a:rPr lang="en-US" sz="2000" kern="100" dirty="0">
                          <a:effectLst/>
                          <a:latin typeface="Times New Roman" panose="02020603050405020304" pitchFamily="18" charset="0"/>
                          <a:ea typeface="宋体" panose="02010600030101010101" pitchFamily="2" charset="-122"/>
                        </a:rPr>
                        <a:t> port priority </a:t>
                      </a:r>
                      <a:r>
                        <a:rPr lang="en-US" sz="2000" i="1" kern="100" dirty="0">
                          <a:effectLst/>
                          <a:latin typeface="Times New Roman" panose="02020603050405020304" pitchFamily="18" charset="0"/>
                          <a:ea typeface="宋体" panose="02010600030101010101" pitchFamily="2" charset="-122"/>
                        </a:rPr>
                        <a:t>priority</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58448369"/>
                  </a:ext>
                </a:extLst>
              </a:tr>
              <a:tr h="370840">
                <a:tc>
                  <a:txBody>
                    <a:bodyPr/>
                    <a:lstStyle/>
                    <a:p>
                      <a:pPr indent="266700" algn="l">
                        <a:lnSpc>
                          <a:spcPct val="120000"/>
                        </a:lnSpc>
                      </a:pPr>
                      <a:r>
                        <a:rPr lang="en-US" sz="2000" kern="100" dirty="0" err="1">
                          <a:effectLst/>
                          <a:latin typeface="Times New Roman" panose="02020603050405020304" pitchFamily="18" charset="0"/>
                          <a:ea typeface="宋体" panose="02010600030101010101" pitchFamily="2" charset="-122"/>
                        </a:rPr>
                        <a:t>stp</a:t>
                      </a:r>
                      <a:r>
                        <a:rPr lang="en-US" sz="2000" kern="100" dirty="0">
                          <a:effectLst/>
                          <a:latin typeface="Times New Roman" panose="02020603050405020304" pitchFamily="18" charset="0"/>
                          <a:ea typeface="宋体" panose="02010600030101010101" pitchFamily="2" charset="-122"/>
                        </a:rPr>
                        <a:t> region-configuration</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581424530"/>
                  </a:ext>
                </a:extLst>
              </a:tr>
              <a:tr h="370840">
                <a:tc>
                  <a:txBody>
                    <a:bodyPr/>
                    <a:lstStyle/>
                    <a:p>
                      <a:pPr indent="266700" algn="l">
                        <a:lnSpc>
                          <a:spcPct val="120000"/>
                        </a:lnSpc>
                      </a:pPr>
                      <a:r>
                        <a:rPr lang="en-US" sz="2000" kern="100" dirty="0">
                          <a:effectLst/>
                          <a:latin typeface="Times New Roman" panose="02020603050405020304" pitchFamily="18" charset="0"/>
                          <a:ea typeface="宋体" panose="02010600030101010101" pitchFamily="2" charset="-122"/>
                        </a:rPr>
                        <a:t>region-name </a:t>
                      </a:r>
                      <a:r>
                        <a:rPr lang="en-US" sz="2000" i="1" kern="100" dirty="0">
                          <a:effectLst/>
                          <a:latin typeface="Times New Roman" panose="02020603050405020304" pitchFamily="18" charset="0"/>
                          <a:ea typeface="宋体" panose="02010600030101010101" pitchFamily="2" charset="-122"/>
                        </a:rPr>
                        <a:t>name</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65432935"/>
                  </a:ext>
                </a:extLst>
              </a:tr>
              <a:tr h="370840">
                <a:tc>
                  <a:txBody>
                    <a:bodyPr/>
                    <a:lstStyle/>
                    <a:p>
                      <a:pPr indent="266700" algn="l">
                        <a:lnSpc>
                          <a:spcPct val="120000"/>
                        </a:lnSpc>
                      </a:pPr>
                      <a:r>
                        <a:rPr lang="en-US" sz="2000" kern="100" dirty="0">
                          <a:effectLst/>
                          <a:latin typeface="Times New Roman" panose="02020603050405020304" pitchFamily="18" charset="0"/>
                          <a:ea typeface="宋体" panose="02010600030101010101" pitchFamily="2" charset="-122"/>
                        </a:rPr>
                        <a:t>Instance </a:t>
                      </a:r>
                      <a:r>
                        <a:rPr lang="en-US" sz="2000" kern="100" dirty="0" err="1">
                          <a:effectLst/>
                          <a:latin typeface="Times New Roman" panose="02020603050405020304" pitchFamily="18" charset="0"/>
                          <a:ea typeface="宋体" panose="02010600030101010101" pitchFamily="2" charset="-122"/>
                        </a:rPr>
                        <a:t>instace</a:t>
                      </a:r>
                      <a:r>
                        <a:rPr lang="en-US" sz="2000" kern="100" dirty="0">
                          <a:effectLst/>
                          <a:latin typeface="Times New Roman" panose="02020603050405020304" pitchFamily="18" charset="0"/>
                          <a:ea typeface="宋体" panose="02010600030101010101" pitchFamily="2" charset="-122"/>
                        </a:rPr>
                        <a:t>- id </a:t>
                      </a:r>
                      <a:r>
                        <a:rPr lang="en-US" sz="2000" kern="100" dirty="0" err="1">
                          <a:effectLst/>
                          <a:latin typeface="Times New Roman" panose="02020603050405020304" pitchFamily="18" charset="0"/>
                          <a:ea typeface="宋体" panose="02010600030101010101" pitchFamily="2" charset="-122"/>
                        </a:rPr>
                        <a:t>vlan</a:t>
                      </a:r>
                      <a:r>
                        <a:rPr lang="en-US" sz="2000" kern="100" dirty="0">
                          <a:effectLst/>
                          <a:latin typeface="Times New Roman" panose="02020603050405020304" pitchFamily="18" charset="0"/>
                          <a:ea typeface="宋体" panose="02010600030101010101" pitchFamily="2" charset="-122"/>
                        </a:rPr>
                        <a:t> { vlan-id1 to vlan-id2}</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146606967"/>
                  </a:ext>
                </a:extLst>
              </a:tr>
              <a:tr h="370840">
                <a:tc>
                  <a:txBody>
                    <a:bodyPr/>
                    <a:lstStyle/>
                    <a:p>
                      <a:pPr indent="266700" algn="l">
                        <a:lnSpc>
                          <a:spcPct val="120000"/>
                        </a:lnSpc>
                      </a:pPr>
                      <a:r>
                        <a:rPr lang="en-US" sz="2000" kern="100" dirty="0" err="1">
                          <a:effectLst/>
                          <a:latin typeface="Times New Roman" panose="02020603050405020304" pitchFamily="18" charset="0"/>
                          <a:ea typeface="宋体" panose="02010600030101010101" pitchFamily="2" charset="-122"/>
                        </a:rPr>
                        <a:t>Stp</a:t>
                      </a:r>
                      <a:r>
                        <a:rPr lang="en-US" sz="2000" kern="100" dirty="0">
                          <a:effectLst/>
                          <a:latin typeface="Times New Roman" panose="02020603050405020304" pitchFamily="18" charset="0"/>
                          <a:ea typeface="宋体" panose="02010600030101010101" pitchFamily="2" charset="-122"/>
                        </a:rPr>
                        <a:t> [ </a:t>
                      </a:r>
                      <a:r>
                        <a:rPr lang="en-US" sz="2000" kern="100" dirty="0" err="1">
                          <a:effectLst/>
                          <a:latin typeface="Times New Roman" panose="02020603050405020304" pitchFamily="18" charset="0"/>
                          <a:ea typeface="宋体" panose="02010600030101010101" pitchFamily="2" charset="-122"/>
                        </a:rPr>
                        <a:t>instace</a:t>
                      </a:r>
                      <a:r>
                        <a:rPr lang="en-US" sz="2000" kern="100" dirty="0">
                          <a:effectLst/>
                          <a:latin typeface="Times New Roman" panose="02020603050405020304" pitchFamily="18" charset="0"/>
                          <a:ea typeface="宋体" panose="02010600030101010101" pitchFamily="2" charset="-122"/>
                        </a:rPr>
                        <a:t> </a:t>
                      </a:r>
                      <a:r>
                        <a:rPr lang="en-US" sz="2000" kern="100" dirty="0" err="1">
                          <a:effectLst/>
                          <a:latin typeface="Times New Roman" panose="02020603050405020304" pitchFamily="18" charset="0"/>
                          <a:ea typeface="宋体" panose="02010600030101010101" pitchFamily="2" charset="-122"/>
                        </a:rPr>
                        <a:t>instace</a:t>
                      </a:r>
                      <a:r>
                        <a:rPr lang="en-US" sz="2000" kern="100" dirty="0">
                          <a:effectLst/>
                          <a:latin typeface="Times New Roman" panose="02020603050405020304" pitchFamily="18" charset="0"/>
                          <a:ea typeface="宋体" panose="02010600030101010101" pitchFamily="2" charset="-122"/>
                        </a:rPr>
                        <a:t>-id ] root {primary | secondary }</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92362358"/>
                  </a:ext>
                </a:extLst>
              </a:tr>
              <a:tr h="370840">
                <a:tc>
                  <a:txBody>
                    <a:bodyPr/>
                    <a:lstStyle/>
                    <a:p>
                      <a:pPr indent="266700" algn="ctr">
                        <a:lnSpc>
                          <a:spcPct val="120000"/>
                        </a:lnSpc>
                      </a:pPr>
                      <a:r>
                        <a:rPr lang="en-US" altLang="zh-CN" sz="2000" kern="100" dirty="0">
                          <a:effectLst/>
                          <a:latin typeface="Times New Roman" panose="02020603050405020304" pitchFamily="18" charset="0"/>
                          <a:ea typeface="宋体" panose="02010600030101010101" pitchFamily="2" charset="-122"/>
                        </a:rPr>
                        <a:t>……..</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63895591"/>
                  </a:ext>
                </a:extLst>
              </a:tr>
            </a:tbl>
          </a:graphicData>
        </a:graphic>
      </p:graphicFrame>
      <p:graphicFrame>
        <p:nvGraphicFramePr>
          <p:cNvPr id="4" name="表格 17">
            <a:extLst>
              <a:ext uri="{FF2B5EF4-FFF2-40B4-BE49-F238E27FC236}">
                <a16:creationId xmlns:a16="http://schemas.microsoft.com/office/drawing/2014/main" id="{7822D303-0A37-53CC-31DB-1C9751EC58E3}"/>
              </a:ext>
            </a:extLst>
          </p:cNvPr>
          <p:cNvGraphicFramePr>
            <a:graphicFrameLocks noGrp="1"/>
          </p:cNvGraphicFramePr>
          <p:nvPr>
            <p:extLst>
              <p:ext uri="{D42A27DB-BD31-4B8C-83A1-F6EECF244321}">
                <p14:modId xmlns:p14="http://schemas.microsoft.com/office/powerpoint/2010/main" val="56564107"/>
              </p:ext>
            </p:extLst>
          </p:nvPr>
        </p:nvGraphicFramePr>
        <p:xfrm>
          <a:off x="4300448" y="3156308"/>
          <a:ext cx="7412176" cy="375285"/>
        </p:xfrm>
        <a:graphic>
          <a:graphicData uri="http://schemas.openxmlformats.org/drawingml/2006/table">
            <a:tbl>
              <a:tblPr firstRow="1" bandRow="1">
                <a:tableStyleId>{22838BEF-8BB2-4498-84A7-C5851F593DF1}</a:tableStyleId>
              </a:tblPr>
              <a:tblGrid>
                <a:gridCol w="1291496">
                  <a:extLst>
                    <a:ext uri="{9D8B030D-6E8A-4147-A177-3AD203B41FA5}">
                      <a16:colId xmlns:a16="http://schemas.microsoft.com/office/drawing/2014/main" val="3503128774"/>
                    </a:ext>
                  </a:extLst>
                </a:gridCol>
                <a:gridCol w="1368152">
                  <a:extLst>
                    <a:ext uri="{9D8B030D-6E8A-4147-A177-3AD203B41FA5}">
                      <a16:colId xmlns:a16="http://schemas.microsoft.com/office/drawing/2014/main" val="3858416913"/>
                    </a:ext>
                  </a:extLst>
                </a:gridCol>
                <a:gridCol w="1728192">
                  <a:extLst>
                    <a:ext uri="{9D8B030D-6E8A-4147-A177-3AD203B41FA5}">
                      <a16:colId xmlns:a16="http://schemas.microsoft.com/office/drawing/2014/main" val="1759332483"/>
                    </a:ext>
                  </a:extLst>
                </a:gridCol>
                <a:gridCol w="3024336">
                  <a:extLst>
                    <a:ext uri="{9D8B030D-6E8A-4147-A177-3AD203B41FA5}">
                      <a16:colId xmlns:a16="http://schemas.microsoft.com/office/drawing/2014/main" val="1578797517"/>
                    </a:ext>
                  </a:extLst>
                </a:gridCol>
              </a:tblGrid>
              <a:tr h="370840">
                <a:tc>
                  <a:txBody>
                    <a:bodyPr/>
                    <a:lstStyle/>
                    <a:p>
                      <a:pPr algn="ctr" fontAlgn="ctr"/>
                      <a:r>
                        <a:rPr lang="en" sz="2400" b="0" i="0" u="none" strike="noStrike" dirty="0" err="1">
                          <a:solidFill>
                            <a:srgbClr val="000000"/>
                          </a:solidFill>
                          <a:effectLst/>
                          <a:latin typeface="等线" panose="02010600030101010101" pitchFamily="2" charset="-122"/>
                          <a:ea typeface="等线" panose="02010600030101010101" pitchFamily="2" charset="-122"/>
                        </a:rPr>
                        <a:t>端口名</a:t>
                      </a:r>
                      <a:endParaRPr lang="en"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 sz="2400" b="0" i="0" u="none" strike="noStrike" dirty="0" err="1">
                          <a:solidFill>
                            <a:srgbClr val="000000"/>
                          </a:solidFill>
                          <a:effectLst/>
                          <a:latin typeface="等线" panose="02010600030101010101" pitchFamily="2" charset="-122"/>
                          <a:ea typeface="等线" panose="02010600030101010101" pitchFamily="2" charset="-122"/>
                        </a:rPr>
                        <a:t>端口ID</a:t>
                      </a:r>
                      <a:endParaRPr lang="en"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 sz="2400" b="0" i="0" u="none" strike="noStrike" dirty="0" err="1">
                          <a:solidFill>
                            <a:srgbClr val="000000"/>
                          </a:solidFill>
                          <a:effectLst/>
                          <a:latin typeface="等线" panose="02010600030101010101" pitchFamily="2" charset="-122"/>
                          <a:ea typeface="等线" panose="02010600030101010101" pitchFamily="2" charset="-122"/>
                        </a:rPr>
                        <a:t>端口优先级</a:t>
                      </a:r>
                      <a:endParaRPr lang="en"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 sz="2400" b="0" i="0" u="none" strike="noStrike" dirty="0" err="1">
                          <a:solidFill>
                            <a:srgbClr val="000000"/>
                          </a:solidFill>
                          <a:effectLst/>
                          <a:latin typeface="等线" panose="02010600030101010101" pitchFamily="2" charset="-122"/>
                          <a:ea typeface="等线" panose="02010600030101010101" pitchFamily="2" charset="-122"/>
                        </a:rPr>
                        <a:t>端口通过VLAN范围</a:t>
                      </a:r>
                      <a:endParaRPr lang="en"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4060279665"/>
                  </a:ext>
                </a:extLst>
              </a:tr>
            </a:tbl>
          </a:graphicData>
        </a:graphic>
      </p:graphicFrame>
      <p:graphicFrame>
        <p:nvGraphicFramePr>
          <p:cNvPr id="5" name="表格 19">
            <a:extLst>
              <a:ext uri="{FF2B5EF4-FFF2-40B4-BE49-F238E27FC236}">
                <a16:creationId xmlns:a16="http://schemas.microsoft.com/office/drawing/2014/main" id="{19E38302-A842-4B35-C4A1-1B3B441FC37A}"/>
              </a:ext>
            </a:extLst>
          </p:cNvPr>
          <p:cNvGraphicFramePr>
            <a:graphicFrameLocks noGrp="1"/>
          </p:cNvGraphicFramePr>
          <p:nvPr>
            <p:extLst>
              <p:ext uri="{D42A27DB-BD31-4B8C-83A1-F6EECF244321}">
                <p14:modId xmlns:p14="http://schemas.microsoft.com/office/powerpoint/2010/main" val="4134190438"/>
              </p:ext>
            </p:extLst>
          </p:nvPr>
        </p:nvGraphicFramePr>
        <p:xfrm>
          <a:off x="4300448" y="4319630"/>
          <a:ext cx="4171816" cy="457200"/>
        </p:xfrm>
        <a:graphic>
          <a:graphicData uri="http://schemas.openxmlformats.org/drawingml/2006/table">
            <a:tbl>
              <a:tblPr firstRow="1" bandRow="1">
                <a:tableStyleId>{22838BEF-8BB2-4498-84A7-C5851F593DF1}</a:tableStyleId>
              </a:tblPr>
              <a:tblGrid>
                <a:gridCol w="1219488">
                  <a:extLst>
                    <a:ext uri="{9D8B030D-6E8A-4147-A177-3AD203B41FA5}">
                      <a16:colId xmlns:a16="http://schemas.microsoft.com/office/drawing/2014/main" val="3510231519"/>
                    </a:ext>
                  </a:extLst>
                </a:gridCol>
                <a:gridCol w="1224136">
                  <a:extLst>
                    <a:ext uri="{9D8B030D-6E8A-4147-A177-3AD203B41FA5}">
                      <a16:colId xmlns:a16="http://schemas.microsoft.com/office/drawing/2014/main" val="3881514150"/>
                    </a:ext>
                  </a:extLst>
                </a:gridCol>
                <a:gridCol w="1728192">
                  <a:extLst>
                    <a:ext uri="{9D8B030D-6E8A-4147-A177-3AD203B41FA5}">
                      <a16:colId xmlns:a16="http://schemas.microsoft.com/office/drawing/2014/main" val="4236953858"/>
                    </a:ext>
                  </a:extLst>
                </a:gridCol>
              </a:tblGrid>
              <a:tr h="368898">
                <a:tc>
                  <a:txBody>
                    <a:bodyPr/>
                    <a:lstStyle/>
                    <a:p>
                      <a:pPr algn="ctr" fontAlgn="ctr"/>
                      <a:r>
                        <a:rPr lang="en" sz="2400" b="0" i="0" u="none" strike="noStrike" dirty="0" err="1">
                          <a:solidFill>
                            <a:srgbClr val="000000"/>
                          </a:solidFill>
                          <a:effectLst/>
                          <a:latin typeface="等线" panose="02010600030101010101" pitchFamily="2" charset="-122"/>
                          <a:ea typeface="等线" panose="02010600030101010101" pitchFamily="2" charset="-122"/>
                        </a:rPr>
                        <a:t>端口</a:t>
                      </a:r>
                      <a:r>
                        <a:rPr lang="en-US" altLang="zh-CN" sz="2400" b="0" i="0" u="none" strike="noStrike" dirty="0">
                          <a:solidFill>
                            <a:srgbClr val="000000"/>
                          </a:solidFill>
                          <a:effectLst/>
                          <a:latin typeface="等线" panose="02010600030101010101" pitchFamily="2" charset="-122"/>
                          <a:ea typeface="等线" panose="02010600030101010101" pitchFamily="2" charset="-122"/>
                        </a:rPr>
                        <a:t>1</a:t>
                      </a:r>
                      <a:endParaRPr lang="en"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 sz="2400" b="0" i="0" u="none" strike="noStrike" dirty="0" err="1">
                          <a:solidFill>
                            <a:srgbClr val="000000"/>
                          </a:solidFill>
                          <a:effectLst/>
                          <a:latin typeface="等线" panose="02010600030101010101" pitchFamily="2" charset="-122"/>
                          <a:ea typeface="等线" panose="02010600030101010101" pitchFamily="2" charset="-122"/>
                        </a:rPr>
                        <a:t>端口</a:t>
                      </a:r>
                      <a:r>
                        <a:rPr lang="en-US" altLang="zh-CN" sz="2400" b="0" i="0" u="none" strike="noStrike" dirty="0">
                          <a:solidFill>
                            <a:srgbClr val="000000"/>
                          </a:solidFill>
                          <a:effectLst/>
                          <a:latin typeface="等线" panose="02010600030101010101" pitchFamily="2" charset="-122"/>
                          <a:ea typeface="等线" panose="02010600030101010101" pitchFamily="2" charset="-122"/>
                        </a:rPr>
                        <a:t>2</a:t>
                      </a:r>
                      <a:endParaRPr lang="en"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marL="0" algn="ctr" defTabSz="914400" rtl="0" eaLnBrk="1" fontAlgn="ctr" latinLnBrk="0" hangingPunct="1"/>
                      <a:r>
                        <a:rPr lang="zh-CN" altLang="en-US" sz="2400" b="0" i="0" u="none" strike="noStrike" kern="1200" dirty="0">
                          <a:solidFill>
                            <a:srgbClr val="000000"/>
                          </a:solidFill>
                          <a:effectLst/>
                          <a:latin typeface="等线" panose="02010600030101010101" pitchFamily="2" charset="-122"/>
                          <a:ea typeface="等线" panose="02010600030101010101" pitchFamily="2" charset="-122"/>
                          <a:cs typeface="+mn-cs"/>
                        </a:rPr>
                        <a:t>路径开销</a:t>
                      </a:r>
                    </a:p>
                  </a:txBody>
                  <a:tcPr/>
                </a:tc>
                <a:extLst>
                  <a:ext uri="{0D108BD9-81ED-4DB2-BD59-A6C34878D82A}">
                    <a16:rowId xmlns:a16="http://schemas.microsoft.com/office/drawing/2014/main" val="1460409377"/>
                  </a:ext>
                </a:extLst>
              </a:tr>
            </a:tbl>
          </a:graphicData>
        </a:graphic>
      </p:graphicFrame>
      <p:graphicFrame>
        <p:nvGraphicFramePr>
          <p:cNvPr id="7" name="表格 24">
            <a:extLst>
              <a:ext uri="{FF2B5EF4-FFF2-40B4-BE49-F238E27FC236}">
                <a16:creationId xmlns:a16="http://schemas.microsoft.com/office/drawing/2014/main" id="{2C94C853-2677-21A6-07D4-DAB68722FD80}"/>
              </a:ext>
            </a:extLst>
          </p:cNvPr>
          <p:cNvGraphicFramePr>
            <a:graphicFrameLocks noGrp="1"/>
          </p:cNvGraphicFramePr>
          <p:nvPr>
            <p:extLst>
              <p:ext uri="{D42A27DB-BD31-4B8C-83A1-F6EECF244321}">
                <p14:modId xmlns:p14="http://schemas.microsoft.com/office/powerpoint/2010/main" val="733471986"/>
              </p:ext>
            </p:extLst>
          </p:nvPr>
        </p:nvGraphicFramePr>
        <p:xfrm>
          <a:off x="4300449" y="5502881"/>
          <a:ext cx="6548080" cy="375285"/>
        </p:xfrm>
        <a:graphic>
          <a:graphicData uri="http://schemas.openxmlformats.org/drawingml/2006/table">
            <a:tbl>
              <a:tblPr firstRow="1" bandRow="1">
                <a:tableStyleId>{22838BEF-8BB2-4498-84A7-C5851F593DF1}</a:tableStyleId>
              </a:tblPr>
              <a:tblGrid>
                <a:gridCol w="1219487">
                  <a:extLst>
                    <a:ext uri="{9D8B030D-6E8A-4147-A177-3AD203B41FA5}">
                      <a16:colId xmlns:a16="http://schemas.microsoft.com/office/drawing/2014/main" val="269702971"/>
                    </a:ext>
                  </a:extLst>
                </a:gridCol>
                <a:gridCol w="1728192">
                  <a:extLst>
                    <a:ext uri="{9D8B030D-6E8A-4147-A177-3AD203B41FA5}">
                      <a16:colId xmlns:a16="http://schemas.microsoft.com/office/drawing/2014/main" val="1195910258"/>
                    </a:ext>
                  </a:extLst>
                </a:gridCol>
                <a:gridCol w="1699726">
                  <a:extLst>
                    <a:ext uri="{9D8B030D-6E8A-4147-A177-3AD203B41FA5}">
                      <a16:colId xmlns:a16="http://schemas.microsoft.com/office/drawing/2014/main" val="1586669546"/>
                    </a:ext>
                  </a:extLst>
                </a:gridCol>
                <a:gridCol w="1900675">
                  <a:extLst>
                    <a:ext uri="{9D8B030D-6E8A-4147-A177-3AD203B41FA5}">
                      <a16:colId xmlns:a16="http://schemas.microsoft.com/office/drawing/2014/main" val="1767714450"/>
                    </a:ext>
                  </a:extLst>
                </a:gridCol>
              </a:tblGrid>
              <a:tr h="362924">
                <a:tc>
                  <a:txBody>
                    <a:bodyPr/>
                    <a:lstStyle/>
                    <a:p>
                      <a:pPr marL="0" algn="ctr" defTabSz="914400" rtl="0" eaLnBrk="1" fontAlgn="ctr" latinLnBrk="0" hangingPunct="1"/>
                      <a:r>
                        <a:rPr lang="en" sz="2400" b="0" i="0" u="none" strike="noStrike" kern="1200" dirty="0" err="1">
                          <a:solidFill>
                            <a:srgbClr val="000000"/>
                          </a:solidFill>
                          <a:effectLst/>
                          <a:latin typeface="等线" panose="02010600030101010101" pitchFamily="2" charset="-122"/>
                          <a:ea typeface="等线" panose="02010600030101010101" pitchFamily="2" charset="-122"/>
                          <a:cs typeface="+mn-cs"/>
                        </a:rPr>
                        <a:t>域名</a:t>
                      </a:r>
                      <a:endParaRPr lang="en" sz="24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tc>
                <a:tc>
                  <a:txBody>
                    <a:bodyPr/>
                    <a:lstStyle/>
                    <a:p>
                      <a:pPr algn="ctr" fontAlgn="ctr"/>
                      <a:r>
                        <a:rPr lang="en" sz="2400" b="0" i="0" u="none" strike="noStrike" dirty="0" err="1">
                          <a:solidFill>
                            <a:srgbClr val="000000"/>
                          </a:solidFill>
                          <a:effectLst/>
                          <a:latin typeface="等线" panose="02010600030101010101" pitchFamily="2" charset="-122"/>
                          <a:ea typeface="等线" panose="02010600030101010101" pitchFamily="2" charset="-122"/>
                        </a:rPr>
                        <a:t>实例ID</a:t>
                      </a:r>
                      <a:endParaRPr lang="en"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tc>
                  <a:txBody>
                    <a:bodyPr/>
                    <a:lstStyle/>
                    <a:p>
                      <a:pPr algn="ctr" fontAlgn="ctr"/>
                      <a:r>
                        <a:rPr lang="en" sz="2400" b="0" i="0" u="none" strike="noStrike" dirty="0">
                          <a:solidFill>
                            <a:srgbClr val="000000"/>
                          </a:solidFill>
                          <a:effectLst/>
                          <a:latin typeface="等线" panose="02010600030101010101" pitchFamily="2" charset="-122"/>
                          <a:ea typeface="等线" panose="02010600030101010101" pitchFamily="2" charset="-122"/>
                        </a:rPr>
                        <a:t>VLAN_ID</a:t>
                      </a:r>
                    </a:p>
                  </a:txBody>
                  <a:tcPr marL="9525" marR="9525" marT="9525" marB="0" anchor="ctr"/>
                </a:tc>
                <a:tc>
                  <a:txBody>
                    <a:bodyPr/>
                    <a:lstStyle/>
                    <a:p>
                      <a:pPr algn="ctr" fontAlgn="ctr"/>
                      <a:r>
                        <a:rPr lang="en" sz="2400" b="0" i="0" u="none" strike="noStrike" dirty="0" err="1">
                          <a:solidFill>
                            <a:srgbClr val="000000"/>
                          </a:solidFill>
                          <a:effectLst/>
                          <a:latin typeface="等线" panose="02010600030101010101" pitchFamily="2" charset="-122"/>
                          <a:ea typeface="等线" panose="02010600030101010101" pitchFamily="2" charset="-122"/>
                        </a:rPr>
                        <a:t>实例根桥</a:t>
                      </a:r>
                      <a:endParaRPr lang="en" sz="24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tc>
                <a:extLst>
                  <a:ext uri="{0D108BD9-81ED-4DB2-BD59-A6C34878D82A}">
                    <a16:rowId xmlns:a16="http://schemas.microsoft.com/office/drawing/2014/main" val="1677382990"/>
                  </a:ext>
                </a:extLst>
              </a:tr>
            </a:tbl>
          </a:graphicData>
        </a:graphic>
      </p:graphicFrame>
      <p:graphicFrame>
        <p:nvGraphicFramePr>
          <p:cNvPr id="10" name="表格 10">
            <a:extLst>
              <a:ext uri="{FF2B5EF4-FFF2-40B4-BE49-F238E27FC236}">
                <a16:creationId xmlns:a16="http://schemas.microsoft.com/office/drawing/2014/main" id="{265306D8-68D3-CC8E-1CF7-53B1DF5E89B1}"/>
              </a:ext>
            </a:extLst>
          </p:cNvPr>
          <p:cNvGraphicFramePr>
            <a:graphicFrameLocks noGrp="1"/>
          </p:cNvGraphicFramePr>
          <p:nvPr>
            <p:extLst>
              <p:ext uri="{D42A27DB-BD31-4B8C-83A1-F6EECF244321}">
                <p14:modId xmlns:p14="http://schemas.microsoft.com/office/powerpoint/2010/main" val="3825882628"/>
              </p:ext>
            </p:extLst>
          </p:nvPr>
        </p:nvGraphicFramePr>
        <p:xfrm>
          <a:off x="4219075" y="1984198"/>
          <a:ext cx="7891553" cy="457200"/>
        </p:xfrm>
        <a:graphic>
          <a:graphicData uri="http://schemas.openxmlformats.org/drawingml/2006/table">
            <a:tbl>
              <a:tblPr firstRow="1" bandRow="1">
                <a:tableStyleId>{22838BEF-8BB2-4498-84A7-C5851F593DF1}</a:tableStyleId>
              </a:tblPr>
              <a:tblGrid>
                <a:gridCol w="1444877">
                  <a:extLst>
                    <a:ext uri="{9D8B030D-6E8A-4147-A177-3AD203B41FA5}">
                      <a16:colId xmlns:a16="http://schemas.microsoft.com/office/drawing/2014/main" val="629661564"/>
                    </a:ext>
                  </a:extLst>
                </a:gridCol>
                <a:gridCol w="1080120">
                  <a:extLst>
                    <a:ext uri="{9D8B030D-6E8A-4147-A177-3AD203B41FA5}">
                      <a16:colId xmlns:a16="http://schemas.microsoft.com/office/drawing/2014/main" val="1134706651"/>
                    </a:ext>
                  </a:extLst>
                </a:gridCol>
                <a:gridCol w="1296144">
                  <a:extLst>
                    <a:ext uri="{9D8B030D-6E8A-4147-A177-3AD203B41FA5}">
                      <a16:colId xmlns:a16="http://schemas.microsoft.com/office/drawing/2014/main" val="439773358"/>
                    </a:ext>
                  </a:extLst>
                </a:gridCol>
                <a:gridCol w="884944">
                  <a:extLst>
                    <a:ext uri="{9D8B030D-6E8A-4147-A177-3AD203B41FA5}">
                      <a16:colId xmlns:a16="http://schemas.microsoft.com/office/drawing/2014/main" val="3480382529"/>
                    </a:ext>
                  </a:extLst>
                </a:gridCol>
                <a:gridCol w="1648183">
                  <a:extLst>
                    <a:ext uri="{9D8B030D-6E8A-4147-A177-3AD203B41FA5}">
                      <a16:colId xmlns:a16="http://schemas.microsoft.com/office/drawing/2014/main" val="782878274"/>
                    </a:ext>
                  </a:extLst>
                </a:gridCol>
                <a:gridCol w="1537285">
                  <a:extLst>
                    <a:ext uri="{9D8B030D-6E8A-4147-A177-3AD203B41FA5}">
                      <a16:colId xmlns:a16="http://schemas.microsoft.com/office/drawing/2014/main" val="3598784443"/>
                    </a:ext>
                  </a:extLst>
                </a:gridCol>
              </a:tblGrid>
              <a:tr h="123506">
                <a:tc>
                  <a:txBody>
                    <a:bodyPr/>
                    <a:lstStyle/>
                    <a:p>
                      <a:pPr marL="0" algn="ctr" defTabSz="914400" rtl="0" eaLnBrk="1" fontAlgn="ctr" latinLnBrk="0" hangingPunct="1"/>
                      <a:r>
                        <a:rPr lang="en" sz="2400" b="0" i="0" u="none" strike="noStrike" kern="1200" dirty="0" err="1">
                          <a:solidFill>
                            <a:srgbClr val="000000"/>
                          </a:solidFill>
                          <a:effectLst/>
                          <a:latin typeface="SimSong" panose="02020300000000000000" pitchFamily="18" charset="-122"/>
                          <a:ea typeface="SimSong" panose="02020300000000000000" pitchFamily="18" charset="-122"/>
                          <a:cs typeface="+mn-cs"/>
                        </a:rPr>
                        <a:t>所有端口</a:t>
                      </a:r>
                      <a:endParaRPr lang="en" sz="2400" b="0" i="0" u="none" strike="noStrike" kern="1200" dirty="0">
                        <a:solidFill>
                          <a:srgbClr val="000000"/>
                        </a:solidFill>
                        <a:effectLst/>
                        <a:latin typeface="SimSong" panose="02020300000000000000" pitchFamily="18" charset="-122"/>
                        <a:ea typeface="SimSong" panose="02020300000000000000" pitchFamily="18" charset="-122"/>
                        <a:cs typeface="+mn-cs"/>
                      </a:endParaRPr>
                    </a:p>
                  </a:txBody>
                  <a:tcPr marL="9525" marR="9525" marT="9525" marB="0" anchor="ctr"/>
                </a:tc>
                <a:tc>
                  <a:txBody>
                    <a:bodyPr/>
                    <a:lstStyle/>
                    <a:p>
                      <a:pPr marL="0" algn="ctr" defTabSz="914400" rtl="0" eaLnBrk="1" fontAlgn="ctr" latinLnBrk="0" hangingPunct="1"/>
                      <a:r>
                        <a:rPr lang="en" sz="2400" b="0" i="0" u="none" strike="noStrike" kern="1200" dirty="0" err="1">
                          <a:solidFill>
                            <a:srgbClr val="000000"/>
                          </a:solidFill>
                          <a:effectLst/>
                          <a:latin typeface="SimSong" panose="02020300000000000000" pitchFamily="18" charset="-122"/>
                          <a:ea typeface="SimSong" panose="02020300000000000000" pitchFamily="18" charset="-122"/>
                          <a:cs typeface="+mn-cs"/>
                        </a:rPr>
                        <a:t>优先级</a:t>
                      </a:r>
                      <a:endParaRPr lang="en" sz="2400" b="0" i="0" u="none" strike="noStrike" kern="1200" dirty="0">
                        <a:solidFill>
                          <a:srgbClr val="000000"/>
                        </a:solidFill>
                        <a:effectLst/>
                        <a:latin typeface="SimSong" panose="02020300000000000000" pitchFamily="18" charset="-122"/>
                        <a:ea typeface="SimSong" panose="02020300000000000000" pitchFamily="18" charset="-122"/>
                        <a:cs typeface="+mn-cs"/>
                      </a:endParaRPr>
                    </a:p>
                  </a:txBody>
                  <a:tcPr marL="9525" marR="9525" marT="9525" marB="0" anchor="ctr"/>
                </a:tc>
                <a:tc>
                  <a:txBody>
                    <a:bodyPr/>
                    <a:lstStyle/>
                    <a:p>
                      <a:pPr marL="0" algn="ctr" defTabSz="914400" rtl="0" eaLnBrk="1" fontAlgn="ctr" latinLnBrk="0" hangingPunct="1"/>
                      <a:r>
                        <a:rPr lang="en" sz="2400" b="0" i="0" u="none" strike="noStrike" kern="1200" dirty="0" err="1">
                          <a:solidFill>
                            <a:srgbClr val="000000"/>
                          </a:solidFill>
                          <a:effectLst/>
                          <a:latin typeface="SimSong" panose="02020300000000000000" pitchFamily="18" charset="-122"/>
                          <a:ea typeface="SimSong" panose="02020300000000000000" pitchFamily="18" charset="-122"/>
                          <a:cs typeface="+mn-cs"/>
                        </a:rPr>
                        <a:t>MAC信息</a:t>
                      </a:r>
                      <a:endParaRPr lang="en" sz="2400" b="0" i="0" u="none" strike="noStrike" kern="1200" dirty="0">
                        <a:solidFill>
                          <a:srgbClr val="000000"/>
                        </a:solidFill>
                        <a:effectLst/>
                        <a:latin typeface="SimSong" panose="02020300000000000000" pitchFamily="18" charset="-122"/>
                        <a:ea typeface="SimSong" panose="02020300000000000000" pitchFamily="18" charset="-122"/>
                        <a:cs typeface="+mn-cs"/>
                      </a:endParaRPr>
                    </a:p>
                  </a:txBody>
                  <a:tcPr marL="9525" marR="9525" marT="9525" marB="0" anchor="ctr"/>
                </a:tc>
                <a:tc>
                  <a:txBody>
                    <a:bodyPr/>
                    <a:lstStyle/>
                    <a:p>
                      <a:pPr marL="0" algn="ctr" defTabSz="914400" rtl="0" eaLnBrk="1" fontAlgn="ctr" latinLnBrk="0" hangingPunct="1"/>
                      <a:r>
                        <a:rPr lang="en" sz="2400" b="0" i="0" u="none" strike="noStrike" kern="1200" dirty="0" err="1">
                          <a:solidFill>
                            <a:srgbClr val="000000"/>
                          </a:solidFill>
                          <a:effectLst/>
                          <a:latin typeface="SimSong" panose="02020300000000000000" pitchFamily="18" charset="-122"/>
                          <a:ea typeface="SimSong" panose="02020300000000000000" pitchFamily="18" charset="-122"/>
                          <a:cs typeface="+mn-cs"/>
                        </a:rPr>
                        <a:t>名称</a:t>
                      </a:r>
                      <a:endParaRPr lang="en" sz="2400" b="0" i="0" u="none" strike="noStrike" kern="1200" dirty="0">
                        <a:solidFill>
                          <a:srgbClr val="000000"/>
                        </a:solidFill>
                        <a:effectLst/>
                        <a:latin typeface="SimSong" panose="02020300000000000000" pitchFamily="18" charset="-122"/>
                        <a:ea typeface="SimSong" panose="02020300000000000000" pitchFamily="18" charset="-122"/>
                        <a:cs typeface="+mn-cs"/>
                      </a:endParaRPr>
                    </a:p>
                  </a:txBody>
                  <a:tcPr marL="9525" marR="9525" marT="9525" marB="0" anchor="ctr"/>
                </a:tc>
                <a:tc>
                  <a:txBody>
                    <a:bodyPr/>
                    <a:lstStyle/>
                    <a:p>
                      <a:pPr marL="0" algn="ctr" defTabSz="914400" rtl="0" eaLnBrk="1" fontAlgn="ctr" latinLnBrk="0" hangingPunct="1"/>
                      <a:r>
                        <a:rPr lang="en" sz="2400" b="0" i="0" u="none" strike="noStrike" kern="1200" dirty="0" err="1">
                          <a:solidFill>
                            <a:srgbClr val="000000"/>
                          </a:solidFill>
                          <a:effectLst/>
                          <a:latin typeface="SimSong" panose="02020300000000000000" pitchFamily="18" charset="-122"/>
                          <a:ea typeface="SimSong" panose="02020300000000000000" pitchFamily="18" charset="-122"/>
                          <a:cs typeface="+mn-cs"/>
                        </a:rPr>
                        <a:t>所属域名</a:t>
                      </a:r>
                      <a:endParaRPr lang="en" sz="2400" b="0" i="0" u="none" strike="noStrike" kern="1200" dirty="0">
                        <a:solidFill>
                          <a:srgbClr val="000000"/>
                        </a:solidFill>
                        <a:effectLst/>
                        <a:latin typeface="SimSong" panose="02020300000000000000" pitchFamily="18" charset="-122"/>
                        <a:ea typeface="SimSong" panose="02020300000000000000" pitchFamily="18" charset="-122"/>
                        <a:cs typeface="+mn-cs"/>
                      </a:endParaRPr>
                    </a:p>
                  </a:txBody>
                  <a:tcPr marL="9525" marR="9525" marT="9525" marB="0" anchor="ctr"/>
                </a:tc>
                <a:tc>
                  <a:txBody>
                    <a:bodyPr/>
                    <a:lstStyle/>
                    <a:p>
                      <a:r>
                        <a:rPr lang="zh-CN" altLang="en-US" sz="2400" b="0" i="0" u="none" strike="noStrike" kern="1200" dirty="0">
                          <a:solidFill>
                            <a:srgbClr val="000000"/>
                          </a:solidFill>
                          <a:effectLst/>
                          <a:latin typeface="SimSong" panose="02020300000000000000" pitchFamily="18" charset="-122"/>
                          <a:ea typeface="SimSong" panose="02020300000000000000" pitchFamily="18" charset="-122"/>
                          <a:cs typeface="+mn-cs"/>
                        </a:rPr>
                        <a:t>终端设备</a:t>
                      </a:r>
                    </a:p>
                  </a:txBody>
                  <a:tcPr/>
                </a:tc>
                <a:extLst>
                  <a:ext uri="{0D108BD9-81ED-4DB2-BD59-A6C34878D82A}">
                    <a16:rowId xmlns:a16="http://schemas.microsoft.com/office/drawing/2014/main" val="3853912633"/>
                  </a:ext>
                </a:extLst>
              </a:tr>
            </a:tbl>
          </a:graphicData>
        </a:graphic>
      </p:graphicFrame>
      <p:sp>
        <p:nvSpPr>
          <p:cNvPr id="11" name="文本框 10">
            <a:extLst>
              <a:ext uri="{FF2B5EF4-FFF2-40B4-BE49-F238E27FC236}">
                <a16:creationId xmlns:a16="http://schemas.microsoft.com/office/drawing/2014/main" id="{E079AAEE-AB3E-D9B9-520D-D59D8E2DCE5D}"/>
              </a:ext>
            </a:extLst>
          </p:cNvPr>
          <p:cNvSpPr txBox="1"/>
          <p:nvPr/>
        </p:nvSpPr>
        <p:spPr>
          <a:xfrm>
            <a:off x="4165422" y="2586223"/>
            <a:ext cx="1723549" cy="461665"/>
          </a:xfrm>
          <a:prstGeom prst="rect">
            <a:avLst/>
          </a:prstGeom>
          <a:noFill/>
        </p:spPr>
        <p:txBody>
          <a:bodyPr wrap="none" rtlCol="0">
            <a:spAutoFit/>
          </a:bodyPr>
          <a:lstStyle/>
          <a:p>
            <a:r>
              <a:rPr kumimoji="1" lang="zh-CN" altLang="en-US" sz="2400" dirty="0"/>
              <a:t>端口配置表</a:t>
            </a:r>
          </a:p>
        </p:txBody>
      </p:sp>
      <p:sp>
        <p:nvSpPr>
          <p:cNvPr id="12" name="文本框 11">
            <a:extLst>
              <a:ext uri="{FF2B5EF4-FFF2-40B4-BE49-F238E27FC236}">
                <a16:creationId xmlns:a16="http://schemas.microsoft.com/office/drawing/2014/main" id="{61C260BF-698C-438B-48BE-586A8E242545}"/>
              </a:ext>
            </a:extLst>
          </p:cNvPr>
          <p:cNvSpPr txBox="1"/>
          <p:nvPr/>
        </p:nvSpPr>
        <p:spPr>
          <a:xfrm>
            <a:off x="4185539" y="3694779"/>
            <a:ext cx="1723549" cy="461665"/>
          </a:xfrm>
          <a:prstGeom prst="rect">
            <a:avLst/>
          </a:prstGeom>
          <a:noFill/>
        </p:spPr>
        <p:txBody>
          <a:bodyPr wrap="none" rtlCol="0">
            <a:spAutoFit/>
          </a:bodyPr>
          <a:lstStyle/>
          <a:p>
            <a:r>
              <a:rPr kumimoji="1" lang="zh-CN" altLang="en-US" sz="2400" dirty="0"/>
              <a:t>链路配置表</a:t>
            </a:r>
          </a:p>
        </p:txBody>
      </p:sp>
      <p:sp>
        <p:nvSpPr>
          <p:cNvPr id="13" name="文本框 12">
            <a:extLst>
              <a:ext uri="{FF2B5EF4-FFF2-40B4-BE49-F238E27FC236}">
                <a16:creationId xmlns:a16="http://schemas.microsoft.com/office/drawing/2014/main" id="{062A3360-CA40-FEF9-8017-47C26785C935}"/>
              </a:ext>
            </a:extLst>
          </p:cNvPr>
          <p:cNvSpPr txBox="1"/>
          <p:nvPr/>
        </p:nvSpPr>
        <p:spPr>
          <a:xfrm>
            <a:off x="4147516" y="1414113"/>
            <a:ext cx="2031325" cy="461665"/>
          </a:xfrm>
          <a:prstGeom prst="rect">
            <a:avLst/>
          </a:prstGeom>
          <a:noFill/>
        </p:spPr>
        <p:txBody>
          <a:bodyPr wrap="none" rtlCol="0">
            <a:spAutoFit/>
          </a:bodyPr>
          <a:lstStyle/>
          <a:p>
            <a:r>
              <a:rPr kumimoji="1" lang="zh-CN" altLang="en-US" sz="2400" dirty="0"/>
              <a:t>交换机配置表</a:t>
            </a:r>
          </a:p>
        </p:txBody>
      </p:sp>
      <p:sp>
        <p:nvSpPr>
          <p:cNvPr id="16" name="文本框 15">
            <a:extLst>
              <a:ext uri="{FF2B5EF4-FFF2-40B4-BE49-F238E27FC236}">
                <a16:creationId xmlns:a16="http://schemas.microsoft.com/office/drawing/2014/main" id="{5586B98A-1A43-CD40-E6C6-1B615E15A77B}"/>
              </a:ext>
            </a:extLst>
          </p:cNvPr>
          <p:cNvSpPr txBox="1"/>
          <p:nvPr/>
        </p:nvSpPr>
        <p:spPr>
          <a:xfrm>
            <a:off x="4185539" y="4913886"/>
            <a:ext cx="6106332" cy="461665"/>
          </a:xfrm>
          <a:prstGeom prst="rect">
            <a:avLst/>
          </a:prstGeom>
          <a:noFill/>
        </p:spPr>
        <p:txBody>
          <a:bodyPr wrap="square">
            <a:spAutoFit/>
          </a:bodyPr>
          <a:lstStyle/>
          <a:p>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实例与</a:t>
            </a:r>
            <a:r>
              <a:rPr lang="en-US" altLang="zh-CN" sz="2400" kern="100" dirty="0">
                <a:effectLst/>
                <a:latin typeface="Times New Roman" panose="02020603050405020304" pitchFamily="18" charset="0"/>
                <a:ea typeface="宋体" panose="02010600030101010101" pitchFamily="2" charset="-122"/>
              </a:rPr>
              <a:t>VLAN</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映射表</a:t>
            </a:r>
            <a:r>
              <a:rPr lang="zh-CN" altLang="zh-CN" sz="2400" dirty="0">
                <a:effectLst/>
              </a:rPr>
              <a:t> </a:t>
            </a:r>
            <a:endParaRPr lang="zh-CN" altLang="en-US" sz="2400" dirty="0"/>
          </a:p>
        </p:txBody>
      </p:sp>
      <p:sp>
        <p:nvSpPr>
          <p:cNvPr id="17" name="文本框 16">
            <a:extLst>
              <a:ext uri="{FF2B5EF4-FFF2-40B4-BE49-F238E27FC236}">
                <a16:creationId xmlns:a16="http://schemas.microsoft.com/office/drawing/2014/main" id="{DE322C78-2911-7185-81C7-2A347A352973}"/>
              </a:ext>
            </a:extLst>
          </p:cNvPr>
          <p:cNvSpPr txBox="1"/>
          <p:nvPr/>
        </p:nvSpPr>
        <p:spPr>
          <a:xfrm>
            <a:off x="6600056" y="881059"/>
            <a:ext cx="3801041" cy="461665"/>
          </a:xfrm>
          <a:prstGeom prst="rect">
            <a:avLst/>
          </a:prstGeom>
          <a:noFill/>
        </p:spPr>
        <p:txBody>
          <a:bodyPr wrap="none" rtlCol="0">
            <a:spAutoFit/>
          </a:bodyPr>
          <a:lstStyle/>
          <a:p>
            <a:r>
              <a:rPr kumimoji="1" lang="zh-CN" altLang="en-US" sz="2400" dirty="0"/>
              <a:t>配置文件解析为关键字段</a:t>
            </a:r>
            <a:r>
              <a:rPr kumimoji="1" lang="zh-CN" altLang="en-US" dirty="0"/>
              <a:t>：</a:t>
            </a:r>
          </a:p>
        </p:txBody>
      </p:sp>
    </p:spTree>
    <p:extLst>
      <p:ext uri="{BB962C8B-B14F-4D97-AF65-F5344CB8AC3E}">
        <p14:creationId xmlns:p14="http://schemas.microsoft.com/office/powerpoint/2010/main" val="3439112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21322E32-EA5B-3C72-C508-48ED948E5B7F}"/>
              </a:ext>
            </a:extLst>
          </p:cNvPr>
          <p:cNvSpPr/>
          <p:nvPr/>
        </p:nvSpPr>
        <p:spPr>
          <a:xfrm>
            <a:off x="0" y="-15757"/>
            <a:ext cx="12192000" cy="7092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4000" dirty="0">
                <a:latin typeface="+mj-ea"/>
                <a:ea typeface="+mj-ea"/>
              </a:rPr>
              <a:t>2.1</a:t>
            </a:r>
            <a:endParaRPr lang="zh-CN" altLang="en-US" sz="4000" dirty="0">
              <a:latin typeface="+mj-ea"/>
              <a:ea typeface="+mj-ea"/>
            </a:endParaRPr>
          </a:p>
        </p:txBody>
      </p:sp>
      <p:sp>
        <p:nvSpPr>
          <p:cNvPr id="3" name="文本框 2">
            <a:extLst>
              <a:ext uri="{FF2B5EF4-FFF2-40B4-BE49-F238E27FC236}">
                <a16:creationId xmlns:a16="http://schemas.microsoft.com/office/drawing/2014/main" id="{92C16635-D9A1-6291-9EB6-CC12C728DD29}"/>
              </a:ext>
            </a:extLst>
          </p:cNvPr>
          <p:cNvSpPr txBox="1"/>
          <p:nvPr/>
        </p:nvSpPr>
        <p:spPr>
          <a:xfrm>
            <a:off x="911424" y="0"/>
            <a:ext cx="3775393" cy="523220"/>
          </a:xfrm>
          <a:prstGeom prst="rect">
            <a:avLst/>
          </a:prstGeom>
          <a:noFill/>
        </p:spPr>
        <p:txBody>
          <a:bodyPr wrap="none" rtlCol="0">
            <a:spAutoFit/>
          </a:bodyPr>
          <a:lstStyle/>
          <a:p>
            <a:r>
              <a:rPr kumimoji="1" lang="en-US" altLang="zh-CN" sz="2800" dirty="0">
                <a:solidFill>
                  <a:schemeClr val="bg1"/>
                </a:solidFill>
              </a:rPr>
              <a:t>——</a:t>
            </a:r>
            <a:r>
              <a:rPr kumimoji="1" lang="zh-CN" altLang="en-US" sz="2800" dirty="0">
                <a:solidFill>
                  <a:schemeClr val="bg1"/>
                </a:solidFill>
              </a:rPr>
              <a:t>配置文件解析封装</a:t>
            </a:r>
          </a:p>
        </p:txBody>
      </p:sp>
      <p:sp>
        <p:nvSpPr>
          <p:cNvPr id="25" name="文本框 24">
            <a:extLst>
              <a:ext uri="{FF2B5EF4-FFF2-40B4-BE49-F238E27FC236}">
                <a16:creationId xmlns:a16="http://schemas.microsoft.com/office/drawing/2014/main" id="{12E331D8-B5D4-2493-80FD-C59F3284DB21}"/>
              </a:ext>
            </a:extLst>
          </p:cNvPr>
          <p:cNvSpPr txBox="1"/>
          <p:nvPr/>
        </p:nvSpPr>
        <p:spPr>
          <a:xfrm>
            <a:off x="7910841" y="704834"/>
            <a:ext cx="2954655" cy="461665"/>
          </a:xfrm>
          <a:prstGeom prst="rect">
            <a:avLst/>
          </a:prstGeom>
          <a:noFill/>
        </p:spPr>
        <p:txBody>
          <a:bodyPr wrap="none" rtlCol="0">
            <a:spAutoFit/>
          </a:bodyPr>
          <a:lstStyle/>
          <a:p>
            <a:r>
              <a:rPr kumimoji="1" lang="zh-CN" altLang="en-US" sz="2400" dirty="0"/>
              <a:t>配置字段的详细描述</a:t>
            </a:r>
          </a:p>
        </p:txBody>
      </p:sp>
      <p:sp>
        <p:nvSpPr>
          <p:cNvPr id="29" name="文本框 28">
            <a:extLst>
              <a:ext uri="{FF2B5EF4-FFF2-40B4-BE49-F238E27FC236}">
                <a16:creationId xmlns:a16="http://schemas.microsoft.com/office/drawing/2014/main" id="{0D95BBF1-54B7-127E-B284-98804482B291}"/>
              </a:ext>
            </a:extLst>
          </p:cNvPr>
          <p:cNvSpPr txBox="1"/>
          <p:nvPr/>
        </p:nvSpPr>
        <p:spPr>
          <a:xfrm>
            <a:off x="7680178" y="1749466"/>
            <a:ext cx="3600398" cy="1200329"/>
          </a:xfrm>
          <a:prstGeom prst="rect">
            <a:avLst/>
          </a:prstGeom>
          <a:noFill/>
        </p:spPr>
        <p:txBody>
          <a:bodyPr wrap="square" rtlCol="0">
            <a:spAutoFit/>
          </a:bodyPr>
          <a:lstStyle/>
          <a:p>
            <a:r>
              <a:rPr kumimoji="1" lang="zh-CN" altLang="en-US" sz="2400" dirty="0"/>
              <a:t>拓扑模块生成配置文件，生成端口信息，链路信息等</a:t>
            </a:r>
          </a:p>
        </p:txBody>
      </p:sp>
      <p:sp>
        <p:nvSpPr>
          <p:cNvPr id="36" name="下箭头 35">
            <a:extLst>
              <a:ext uri="{FF2B5EF4-FFF2-40B4-BE49-F238E27FC236}">
                <a16:creationId xmlns:a16="http://schemas.microsoft.com/office/drawing/2014/main" id="{1F084424-142A-DEAB-71AD-7BFF32DC7896}"/>
              </a:ext>
            </a:extLst>
          </p:cNvPr>
          <p:cNvSpPr/>
          <p:nvPr/>
        </p:nvSpPr>
        <p:spPr>
          <a:xfrm>
            <a:off x="9264462" y="1246351"/>
            <a:ext cx="247415" cy="56489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a:p>
        </p:txBody>
      </p:sp>
      <p:sp>
        <p:nvSpPr>
          <p:cNvPr id="39" name="下箭头 38">
            <a:extLst>
              <a:ext uri="{FF2B5EF4-FFF2-40B4-BE49-F238E27FC236}">
                <a16:creationId xmlns:a16="http://schemas.microsoft.com/office/drawing/2014/main" id="{8D576FED-C700-A674-C3B4-04F56BE5BAA9}"/>
              </a:ext>
            </a:extLst>
          </p:cNvPr>
          <p:cNvSpPr/>
          <p:nvPr/>
        </p:nvSpPr>
        <p:spPr>
          <a:xfrm>
            <a:off x="9305077" y="2661965"/>
            <a:ext cx="247415" cy="56489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a:p>
        </p:txBody>
      </p:sp>
      <p:pic>
        <p:nvPicPr>
          <p:cNvPr id="7" name="图片 6">
            <a:extLst>
              <a:ext uri="{FF2B5EF4-FFF2-40B4-BE49-F238E27FC236}">
                <a16:creationId xmlns:a16="http://schemas.microsoft.com/office/drawing/2014/main" id="{5A988C2F-0FCF-5CF1-E644-61DF40D30EF3}"/>
              </a:ext>
            </a:extLst>
          </p:cNvPr>
          <p:cNvPicPr>
            <a:picLocks noChangeAspect="1"/>
          </p:cNvPicPr>
          <p:nvPr/>
        </p:nvPicPr>
        <p:blipFill>
          <a:blip r:embed="rId2"/>
          <a:stretch>
            <a:fillRect/>
          </a:stretch>
        </p:blipFill>
        <p:spPr>
          <a:xfrm>
            <a:off x="619246" y="2617846"/>
            <a:ext cx="4792319" cy="3481712"/>
          </a:xfrm>
          <a:prstGeom prst="rect">
            <a:avLst/>
          </a:prstGeom>
        </p:spPr>
      </p:pic>
      <p:sp>
        <p:nvSpPr>
          <p:cNvPr id="8" name="文本框 7">
            <a:extLst>
              <a:ext uri="{FF2B5EF4-FFF2-40B4-BE49-F238E27FC236}">
                <a16:creationId xmlns:a16="http://schemas.microsoft.com/office/drawing/2014/main" id="{5EF3E379-3055-80A3-6BDC-9929DCB0E4C1}"/>
              </a:ext>
            </a:extLst>
          </p:cNvPr>
          <p:cNvSpPr txBox="1"/>
          <p:nvPr/>
        </p:nvSpPr>
        <p:spPr>
          <a:xfrm>
            <a:off x="119335" y="1240163"/>
            <a:ext cx="5792143" cy="830997"/>
          </a:xfrm>
          <a:prstGeom prst="rect">
            <a:avLst/>
          </a:prstGeom>
          <a:noFill/>
        </p:spPr>
        <p:txBody>
          <a:bodyPr wrap="square" rtlCol="0">
            <a:spAutoFit/>
          </a:bodyPr>
          <a:lstStyle/>
          <a:p>
            <a:r>
              <a:rPr kumimoji="1" lang="zh-CN" altLang="en-US" sz="2400" dirty="0"/>
              <a:t>只需对解析出的关键字段描述可产生对应网络拓扑的自定义配置文件</a:t>
            </a:r>
          </a:p>
        </p:txBody>
      </p:sp>
      <p:pic>
        <p:nvPicPr>
          <p:cNvPr id="11" name="图形 10">
            <a:extLst>
              <a:ext uri="{FF2B5EF4-FFF2-40B4-BE49-F238E27FC236}">
                <a16:creationId xmlns:a16="http://schemas.microsoft.com/office/drawing/2014/main" id="{39174CE9-E0BF-D779-203E-261A26F1C6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0016" y="3640835"/>
            <a:ext cx="5808965" cy="2964992"/>
          </a:xfrm>
          <a:prstGeom prst="rect">
            <a:avLst/>
          </a:prstGeom>
        </p:spPr>
      </p:pic>
    </p:spTree>
    <p:extLst>
      <p:ext uri="{BB962C8B-B14F-4D97-AF65-F5344CB8AC3E}">
        <p14:creationId xmlns:p14="http://schemas.microsoft.com/office/powerpoint/2010/main" val="1455564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21322E32-EA5B-3C72-C508-48ED948E5B7F}"/>
              </a:ext>
            </a:extLst>
          </p:cNvPr>
          <p:cNvSpPr/>
          <p:nvPr/>
        </p:nvSpPr>
        <p:spPr>
          <a:xfrm>
            <a:off x="0" y="-15757"/>
            <a:ext cx="12192000" cy="7092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   </a:t>
            </a:r>
            <a:r>
              <a:rPr lang="en-US" altLang="zh-CN" sz="4000" dirty="0"/>
              <a:t>2.1</a:t>
            </a:r>
            <a:r>
              <a:rPr lang="zh-CN" altLang="en-US" sz="4000" dirty="0"/>
              <a:t>            </a:t>
            </a:r>
            <a:endParaRPr lang="zh-CN" altLang="en-US" sz="4000" dirty="0">
              <a:latin typeface="+mj-ea"/>
              <a:ea typeface="+mj-ea"/>
            </a:endParaRPr>
          </a:p>
        </p:txBody>
      </p:sp>
      <p:pic>
        <p:nvPicPr>
          <p:cNvPr id="4" name="图片 3">
            <a:extLst>
              <a:ext uri="{FF2B5EF4-FFF2-40B4-BE49-F238E27FC236}">
                <a16:creationId xmlns:a16="http://schemas.microsoft.com/office/drawing/2014/main" id="{006D315F-2914-9038-7A17-B97481CCB6CC}"/>
              </a:ext>
            </a:extLst>
          </p:cNvPr>
          <p:cNvPicPr>
            <a:picLocks noChangeAspect="1"/>
          </p:cNvPicPr>
          <p:nvPr/>
        </p:nvPicPr>
        <p:blipFill rotWithShape="1">
          <a:blip r:embed="rId2">
            <a:extLst>
              <a:ext uri="{28A0092B-C50C-407E-A947-70E740481C1C}">
                <a14:useLocalDpi xmlns:a14="http://schemas.microsoft.com/office/drawing/2010/main" val="0"/>
              </a:ext>
            </a:extLst>
          </a:blip>
          <a:srcRect l="5470" b="2969"/>
          <a:stretch/>
        </p:blipFill>
        <p:spPr>
          <a:xfrm>
            <a:off x="4341319" y="1486762"/>
            <a:ext cx="3826914" cy="2258703"/>
          </a:xfrm>
          <a:prstGeom prst="rect">
            <a:avLst/>
          </a:prstGeom>
        </p:spPr>
      </p:pic>
      <p:sp>
        <p:nvSpPr>
          <p:cNvPr id="5" name="文本框 4">
            <a:extLst>
              <a:ext uri="{FF2B5EF4-FFF2-40B4-BE49-F238E27FC236}">
                <a16:creationId xmlns:a16="http://schemas.microsoft.com/office/drawing/2014/main" id="{404D1DDA-7FD9-17DB-D50C-27BAFB1B40D6}"/>
              </a:ext>
            </a:extLst>
          </p:cNvPr>
          <p:cNvSpPr txBox="1"/>
          <p:nvPr/>
        </p:nvSpPr>
        <p:spPr>
          <a:xfrm>
            <a:off x="1038944" y="70603"/>
            <a:ext cx="3474028" cy="523220"/>
          </a:xfrm>
          <a:prstGeom prst="rect">
            <a:avLst/>
          </a:prstGeom>
          <a:noFill/>
        </p:spPr>
        <p:txBody>
          <a:bodyPr wrap="none" rtlCol="0">
            <a:spAutoFit/>
          </a:bodyPr>
          <a:lstStyle/>
          <a:p>
            <a:r>
              <a:rPr lang="en-US" altLang="zh-CN" sz="2800" dirty="0">
                <a:solidFill>
                  <a:schemeClr val="lt1"/>
                </a:solidFill>
                <a:latin typeface="+mj-ea"/>
                <a:ea typeface="+mj-ea"/>
              </a:rPr>
              <a:t>——</a:t>
            </a:r>
            <a:r>
              <a:rPr lang="zh-CN" altLang="en-US" sz="2800" dirty="0">
                <a:solidFill>
                  <a:schemeClr val="lt1"/>
                </a:solidFill>
                <a:latin typeface="+mj-ea"/>
                <a:ea typeface="+mj-ea"/>
              </a:rPr>
              <a:t>部分拓扑样例</a:t>
            </a:r>
            <a:r>
              <a:rPr kumimoji="1" lang="zh-CN" altLang="en-US" sz="2800" dirty="0"/>
              <a:t>：</a:t>
            </a:r>
          </a:p>
        </p:txBody>
      </p:sp>
      <p:pic>
        <p:nvPicPr>
          <p:cNvPr id="8" name="图片 7">
            <a:extLst>
              <a:ext uri="{FF2B5EF4-FFF2-40B4-BE49-F238E27FC236}">
                <a16:creationId xmlns:a16="http://schemas.microsoft.com/office/drawing/2014/main" id="{43AA3520-8886-2774-CA7D-2BEC7D0AAB1C}"/>
              </a:ext>
            </a:extLst>
          </p:cNvPr>
          <p:cNvPicPr>
            <a:picLocks noChangeAspect="1"/>
          </p:cNvPicPr>
          <p:nvPr/>
        </p:nvPicPr>
        <p:blipFill rotWithShape="1">
          <a:blip r:embed="rId3">
            <a:extLst>
              <a:ext uri="{28A0092B-C50C-407E-A947-70E740481C1C}">
                <a14:useLocalDpi xmlns:a14="http://schemas.microsoft.com/office/drawing/2010/main" val="0"/>
              </a:ext>
            </a:extLst>
          </a:blip>
          <a:srcRect l="8839" b="3148"/>
          <a:stretch/>
        </p:blipFill>
        <p:spPr>
          <a:xfrm>
            <a:off x="9367055" y="693477"/>
            <a:ext cx="2610190" cy="6175946"/>
          </a:xfrm>
          <a:prstGeom prst="rect">
            <a:avLst/>
          </a:prstGeom>
        </p:spPr>
      </p:pic>
      <p:pic>
        <p:nvPicPr>
          <p:cNvPr id="11" name="图片 10">
            <a:extLst>
              <a:ext uri="{FF2B5EF4-FFF2-40B4-BE49-F238E27FC236}">
                <a16:creationId xmlns:a16="http://schemas.microsoft.com/office/drawing/2014/main" id="{88C4E9D6-DAC2-A6C1-227C-2E5E303D2272}"/>
              </a:ext>
            </a:extLst>
          </p:cNvPr>
          <p:cNvPicPr>
            <a:picLocks noChangeAspect="1"/>
          </p:cNvPicPr>
          <p:nvPr/>
        </p:nvPicPr>
        <p:blipFill rotWithShape="1">
          <a:blip r:embed="rId4">
            <a:extLst>
              <a:ext uri="{28A0092B-C50C-407E-A947-70E740481C1C}">
                <a14:useLocalDpi xmlns:a14="http://schemas.microsoft.com/office/drawing/2010/main" val="0"/>
              </a:ext>
            </a:extLst>
          </a:blip>
          <a:srcRect l="7814" t="949"/>
          <a:stretch/>
        </p:blipFill>
        <p:spPr>
          <a:xfrm>
            <a:off x="51161" y="1486762"/>
            <a:ext cx="2864908" cy="3707893"/>
          </a:xfrm>
          <a:prstGeom prst="rect">
            <a:avLst/>
          </a:prstGeom>
        </p:spPr>
      </p:pic>
      <p:pic>
        <p:nvPicPr>
          <p:cNvPr id="13" name="图片 12">
            <a:extLst>
              <a:ext uri="{FF2B5EF4-FFF2-40B4-BE49-F238E27FC236}">
                <a16:creationId xmlns:a16="http://schemas.microsoft.com/office/drawing/2014/main" id="{97908D07-29A3-6A95-F056-C828DB43EF08}"/>
              </a:ext>
            </a:extLst>
          </p:cNvPr>
          <p:cNvPicPr>
            <a:picLocks noChangeAspect="1"/>
          </p:cNvPicPr>
          <p:nvPr/>
        </p:nvPicPr>
        <p:blipFill rotWithShape="1">
          <a:blip r:embed="rId5">
            <a:extLst>
              <a:ext uri="{28A0092B-C50C-407E-A947-70E740481C1C}">
                <a14:useLocalDpi xmlns:a14="http://schemas.microsoft.com/office/drawing/2010/main" val="0"/>
              </a:ext>
            </a:extLst>
          </a:blip>
          <a:srcRect l="4628" t="1" b="-633"/>
          <a:stretch/>
        </p:blipFill>
        <p:spPr>
          <a:xfrm>
            <a:off x="4293349" y="4818896"/>
            <a:ext cx="4824536" cy="1957957"/>
          </a:xfrm>
          <a:prstGeom prst="rect">
            <a:avLst/>
          </a:prstGeom>
        </p:spPr>
      </p:pic>
      <p:sp>
        <p:nvSpPr>
          <p:cNvPr id="14" name="文本框 13">
            <a:extLst>
              <a:ext uri="{FF2B5EF4-FFF2-40B4-BE49-F238E27FC236}">
                <a16:creationId xmlns:a16="http://schemas.microsoft.com/office/drawing/2014/main" id="{81EC90C9-6339-D1F1-1DE7-EC961599931A}"/>
              </a:ext>
            </a:extLst>
          </p:cNvPr>
          <p:cNvSpPr txBox="1"/>
          <p:nvPr/>
        </p:nvSpPr>
        <p:spPr>
          <a:xfrm>
            <a:off x="3829432" y="1029683"/>
            <a:ext cx="2031325" cy="461665"/>
          </a:xfrm>
          <a:prstGeom prst="rect">
            <a:avLst/>
          </a:prstGeom>
          <a:noFill/>
        </p:spPr>
        <p:txBody>
          <a:bodyPr wrap="none" rtlCol="0">
            <a:spAutoFit/>
          </a:bodyPr>
          <a:lstStyle/>
          <a:p>
            <a:r>
              <a:rPr kumimoji="1" lang="zh-CN" altLang="en-US" sz="2000" dirty="0"/>
              <a:t>交换机配置表</a:t>
            </a:r>
            <a:r>
              <a:rPr kumimoji="1" lang="zh-CN" altLang="en-US" sz="2400" dirty="0"/>
              <a:t>：</a:t>
            </a:r>
          </a:p>
        </p:txBody>
      </p:sp>
      <p:sp>
        <p:nvSpPr>
          <p:cNvPr id="16" name="文本框 15">
            <a:extLst>
              <a:ext uri="{FF2B5EF4-FFF2-40B4-BE49-F238E27FC236}">
                <a16:creationId xmlns:a16="http://schemas.microsoft.com/office/drawing/2014/main" id="{36271BF7-1EF1-AE0C-53F7-512FD2387C21}"/>
              </a:ext>
            </a:extLst>
          </p:cNvPr>
          <p:cNvSpPr txBox="1"/>
          <p:nvPr/>
        </p:nvSpPr>
        <p:spPr>
          <a:xfrm>
            <a:off x="0" y="999317"/>
            <a:ext cx="1723549" cy="400110"/>
          </a:xfrm>
          <a:prstGeom prst="rect">
            <a:avLst/>
          </a:prstGeom>
          <a:noFill/>
        </p:spPr>
        <p:txBody>
          <a:bodyPr wrap="none" rtlCol="0">
            <a:spAutoFit/>
          </a:bodyPr>
          <a:lstStyle/>
          <a:p>
            <a:r>
              <a:rPr kumimoji="1" lang="zh-CN" altLang="en-US" sz="2000" dirty="0"/>
              <a:t>链路配置表：</a:t>
            </a:r>
          </a:p>
        </p:txBody>
      </p:sp>
      <p:sp>
        <p:nvSpPr>
          <p:cNvPr id="17" name="文本框 16">
            <a:extLst>
              <a:ext uri="{FF2B5EF4-FFF2-40B4-BE49-F238E27FC236}">
                <a16:creationId xmlns:a16="http://schemas.microsoft.com/office/drawing/2014/main" id="{C7235459-F0ED-CC72-F911-6740A583494B}"/>
              </a:ext>
            </a:extLst>
          </p:cNvPr>
          <p:cNvSpPr txBox="1"/>
          <p:nvPr/>
        </p:nvSpPr>
        <p:spPr>
          <a:xfrm>
            <a:off x="3554553" y="4175957"/>
            <a:ext cx="2700223" cy="400110"/>
          </a:xfrm>
          <a:prstGeom prst="rect">
            <a:avLst/>
          </a:prstGeom>
          <a:noFill/>
        </p:spPr>
        <p:txBody>
          <a:bodyPr wrap="square" rtlCol="0">
            <a:spAutoFit/>
          </a:bodyPr>
          <a:lstStyle/>
          <a:p>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实例与</a:t>
            </a:r>
            <a:r>
              <a:rPr lang="en-US" altLang="zh-CN" sz="2000" kern="100" dirty="0">
                <a:effectLst/>
                <a:latin typeface="Times New Roman" panose="02020603050405020304" pitchFamily="18" charset="0"/>
                <a:ea typeface="宋体" panose="02010600030101010101" pitchFamily="2" charset="-122"/>
              </a:rPr>
              <a:t>VLAN</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映射表</a:t>
            </a:r>
            <a:r>
              <a:rPr lang="zh-CN" altLang="zh-CN" sz="2000" dirty="0">
                <a:effectLst/>
              </a:rPr>
              <a:t> </a:t>
            </a:r>
            <a:r>
              <a:rPr kumimoji="1" lang="zh-CN" altLang="en-US" sz="2000" dirty="0"/>
              <a:t>：</a:t>
            </a:r>
          </a:p>
        </p:txBody>
      </p:sp>
      <p:sp>
        <p:nvSpPr>
          <p:cNvPr id="21" name="文本框 20">
            <a:extLst>
              <a:ext uri="{FF2B5EF4-FFF2-40B4-BE49-F238E27FC236}">
                <a16:creationId xmlns:a16="http://schemas.microsoft.com/office/drawing/2014/main" id="{ABB16184-F1CC-9C05-F341-1448F2CABCC3}"/>
              </a:ext>
            </a:extLst>
          </p:cNvPr>
          <p:cNvSpPr txBox="1"/>
          <p:nvPr/>
        </p:nvSpPr>
        <p:spPr>
          <a:xfrm>
            <a:off x="7679030" y="599207"/>
            <a:ext cx="1723549" cy="400110"/>
          </a:xfrm>
          <a:prstGeom prst="rect">
            <a:avLst/>
          </a:prstGeom>
          <a:noFill/>
        </p:spPr>
        <p:txBody>
          <a:bodyPr wrap="none" rtlCol="0">
            <a:spAutoFit/>
          </a:bodyPr>
          <a:lstStyle/>
          <a:p>
            <a:r>
              <a:rPr kumimoji="1" lang="zh-CN" altLang="en-US" sz="2000" dirty="0"/>
              <a:t>端口配置表：</a:t>
            </a:r>
          </a:p>
        </p:txBody>
      </p:sp>
    </p:spTree>
    <p:extLst>
      <p:ext uri="{BB962C8B-B14F-4D97-AF65-F5344CB8AC3E}">
        <p14:creationId xmlns:p14="http://schemas.microsoft.com/office/powerpoint/2010/main" val="40085010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矩形 4"/>
</p:tagLst>
</file>

<file path=ppt/theme/theme1.xml><?xml version="1.0" encoding="utf-8"?>
<a:theme xmlns:a="http://schemas.openxmlformats.org/drawingml/2006/main" name="Office 主题">
  <a:themeElements>
    <a:clrScheme name="自定义 2">
      <a:dk1>
        <a:srgbClr val="20517C"/>
      </a:dk1>
      <a:lt1>
        <a:srgbClr val="FFFFFF"/>
      </a:lt1>
      <a:dk2>
        <a:srgbClr val="20517C"/>
      </a:dk2>
      <a:lt2>
        <a:srgbClr val="FFFFFF"/>
      </a:lt2>
      <a:accent1>
        <a:srgbClr val="20517C"/>
      </a:accent1>
      <a:accent2>
        <a:srgbClr val="FFFFFF"/>
      </a:accent2>
      <a:accent3>
        <a:srgbClr val="A5A5A5"/>
      </a:accent3>
      <a:accent4>
        <a:srgbClr val="FFC000"/>
      </a:accent4>
      <a:accent5>
        <a:srgbClr val="4472C4"/>
      </a:accent5>
      <a:accent6>
        <a:srgbClr val="70AD47"/>
      </a:accent6>
      <a:hlink>
        <a:srgbClr val="0563C1"/>
      </a:hlink>
      <a:folHlink>
        <a:srgbClr val="954F72"/>
      </a:folHlink>
    </a:clrScheme>
    <a:fontScheme name="论文答辩主题字体">
      <a:majorFont>
        <a:latin typeface="华文细黑"/>
        <a:ea typeface="微软雅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A000120150327A04KPBG</Template>
  <TotalTime>4162</TotalTime>
  <Words>951</Words>
  <Application>Microsoft Macintosh PowerPoint</Application>
  <PresentationFormat>宽屏</PresentationFormat>
  <Paragraphs>241</Paragraphs>
  <Slides>20</Slides>
  <Notes>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20</vt:i4>
      </vt:variant>
    </vt:vector>
  </HeadingPairs>
  <TitlesOfParts>
    <vt:vector size="33" baseType="lpstr">
      <vt:lpstr>Times New Roman</vt:lpstr>
      <vt:lpstr>SimSong</vt:lpstr>
      <vt:lpstr>Arial</vt:lpstr>
      <vt:lpstr>等线</vt:lpstr>
      <vt:lpstr>Impact</vt:lpstr>
      <vt:lpstr>微软雅黑</vt:lpstr>
      <vt:lpstr>Wingdings</vt:lpstr>
      <vt:lpstr>Calibri</vt:lpstr>
      <vt:lpstr>Arial Narrow</vt:lpstr>
      <vt:lpstr>华文细黑</vt:lpstr>
      <vt:lpstr>微软雅黑</vt:lpstr>
      <vt:lpstr>宋体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丫丫精饰</dc:title>
  <dc:subject>丫丫精饰</dc:subject>
  <dc:creator>丫丫精饰</dc:creator>
  <cp:keywords>https:/cyppt.taobao.com</cp:keywords>
  <dc:description>https://cyppt.taobao.com</dc:description>
  <cp:lastModifiedBy>Microsoft Office User</cp:lastModifiedBy>
  <cp:revision>377</cp:revision>
  <dcterms:created xsi:type="dcterms:W3CDTF">2015-05-14T07:52:00Z</dcterms:created>
  <dcterms:modified xsi:type="dcterms:W3CDTF">2023-06-13T04:30:24Z</dcterms:modified>
  <cp:category>https://cyppt.taobao.com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8619FBECADC048999C55EFDCB8C382B9</vt:lpwstr>
  </property>
</Properties>
</file>